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00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635B-9FF3-4BEE-960B-38BE8D76A3F1}" type="datetimeFigureOut">
              <a:rPr lang="ca-ES" smtClean="0"/>
              <a:t>23/07/2014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AEB-4148-4322-AC59-2DB301FD95A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94844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635B-9FF3-4BEE-960B-38BE8D76A3F1}" type="datetimeFigureOut">
              <a:rPr lang="ca-ES" smtClean="0"/>
              <a:t>23/07/2014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AEB-4148-4322-AC59-2DB301FD95A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31448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635B-9FF3-4BEE-960B-38BE8D76A3F1}" type="datetimeFigureOut">
              <a:rPr lang="ca-ES" smtClean="0"/>
              <a:t>23/07/2014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AEB-4148-4322-AC59-2DB301FD95A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0796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635B-9FF3-4BEE-960B-38BE8D76A3F1}" type="datetimeFigureOut">
              <a:rPr lang="ca-ES" smtClean="0"/>
              <a:t>23/07/2014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AEB-4148-4322-AC59-2DB301FD95A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5306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635B-9FF3-4BEE-960B-38BE8D76A3F1}" type="datetimeFigureOut">
              <a:rPr lang="ca-ES" smtClean="0"/>
              <a:t>23/07/2014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AEB-4148-4322-AC59-2DB301FD95A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4561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635B-9FF3-4BEE-960B-38BE8D76A3F1}" type="datetimeFigureOut">
              <a:rPr lang="ca-ES" smtClean="0"/>
              <a:t>23/07/2014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AEB-4148-4322-AC59-2DB301FD95A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236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635B-9FF3-4BEE-960B-38BE8D76A3F1}" type="datetimeFigureOut">
              <a:rPr lang="ca-ES" smtClean="0"/>
              <a:t>23/07/2014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AEB-4148-4322-AC59-2DB301FD95A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7105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635B-9FF3-4BEE-960B-38BE8D76A3F1}" type="datetimeFigureOut">
              <a:rPr lang="ca-ES" smtClean="0"/>
              <a:t>23/07/2014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AEB-4148-4322-AC59-2DB301FD95A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2383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635B-9FF3-4BEE-960B-38BE8D76A3F1}" type="datetimeFigureOut">
              <a:rPr lang="ca-ES" smtClean="0"/>
              <a:t>23/07/2014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AEB-4148-4322-AC59-2DB301FD95A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3745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635B-9FF3-4BEE-960B-38BE8D76A3F1}" type="datetimeFigureOut">
              <a:rPr lang="ca-ES" smtClean="0"/>
              <a:t>23/07/2014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AEB-4148-4322-AC59-2DB301FD95A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11123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635B-9FF3-4BEE-960B-38BE8D76A3F1}" type="datetimeFigureOut">
              <a:rPr lang="ca-ES" smtClean="0"/>
              <a:t>23/07/2014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1AEB-4148-4322-AC59-2DB301FD95A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8471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1635B-9FF3-4BEE-960B-38BE8D76A3F1}" type="datetimeFigureOut">
              <a:rPr lang="ca-ES" smtClean="0"/>
              <a:t>23/07/2014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A1AEB-4148-4322-AC59-2DB301FD95A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6180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b="1" dirty="0" smtClean="0">
                <a:solidFill>
                  <a:schemeClr val="bg1"/>
                </a:solidFill>
              </a:rPr>
              <a:t>PIB català, previsions de creixement</a:t>
            </a:r>
            <a:endParaRPr lang="ca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5431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Presentació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PIB català, previsions de creixement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PIB català, previsions de creixement</dc:title>
  <dc:creator>maitea</dc:creator>
  <cp:lastModifiedBy>maitea</cp:lastModifiedBy>
  <cp:revision>2</cp:revision>
  <dcterms:created xsi:type="dcterms:W3CDTF">2014-07-18T12:39:33Z</dcterms:created>
  <dcterms:modified xsi:type="dcterms:W3CDTF">2014-07-23T09:12:23Z</dcterms:modified>
</cp:coreProperties>
</file>