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079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315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1505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410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5713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256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6696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1557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994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394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5089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CE93-CF7E-432F-BFF7-0FA0E3217832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6DD37-6A0B-451A-8BD6-6C2BE07B873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84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40000" y="5364000"/>
            <a:ext cx="3103735" cy="1270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a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FFFF00"/>
                    </a:gs>
                  </a:gsLst>
                  <a:lin ang="5400000" scaled="0"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Impact" panose="020B0806030902050204" pitchFamily="34" charset="0"/>
              </a:rPr>
              <a:t>Inspiració</a:t>
            </a:r>
            <a:endParaRPr lang="ca-ES" sz="5400" b="0" cap="none" spc="0" dirty="0">
              <a:ln w="18415" cmpd="sng">
                <a:solidFill>
                  <a:srgbClr val="FFFFFF"/>
                </a:solidFill>
                <a:prstDash val="solid"/>
              </a:ln>
              <a:gradFill>
                <a:gsLst>
                  <a:gs pos="0">
                    <a:schemeClr val="accent6">
                      <a:lumMod val="75000"/>
                    </a:schemeClr>
                  </a:gs>
                  <a:gs pos="100000">
                    <a:srgbClr val="FFFF00"/>
                  </a:gs>
                </a:gsLst>
                <a:lin ang="5400000" scaled="0"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98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rida oval 4">
            <a:hlinkClick r:id="rId3" action="ppaction://hlinksldjump"/>
          </p:cNvPr>
          <p:cNvSpPr/>
          <p:nvPr/>
        </p:nvSpPr>
        <p:spPr>
          <a:xfrm>
            <a:off x="3059832" y="1592796"/>
            <a:ext cx="3240360" cy="2376264"/>
          </a:xfrm>
          <a:prstGeom prst="wedgeEllipse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El secret de </a:t>
            </a:r>
            <a:r>
              <a:rPr lang="ca-ES" b="1" dirty="0" smtClean="0"/>
              <a:t>l'existència humana </a:t>
            </a:r>
            <a:r>
              <a:rPr lang="ca-ES" dirty="0" smtClean="0"/>
              <a:t>no sols està en viure, sinó també en saber per a què es viu</a:t>
            </a:r>
            <a:endParaRPr lang="ca-ES" dirty="0"/>
          </a:p>
        </p:txBody>
      </p:sp>
      <p:sp>
        <p:nvSpPr>
          <p:cNvPr id="4" name="Crida oval 3">
            <a:hlinkClick r:id="rId4" action="ppaction://hlinksldjump"/>
          </p:cNvPr>
          <p:cNvSpPr/>
          <p:nvPr/>
        </p:nvSpPr>
        <p:spPr>
          <a:xfrm>
            <a:off x="1259632" y="1268760"/>
            <a:ext cx="2232248" cy="1512168"/>
          </a:xfrm>
          <a:prstGeom prst="wedgeEllipseCallout">
            <a:avLst>
              <a:gd name="adj1" fmla="val 47702"/>
              <a:gd name="adj2" fmla="val 58599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La </a:t>
            </a:r>
            <a:r>
              <a:rPr lang="ca-ES" b="1" dirty="0" smtClean="0"/>
              <a:t>saviesa</a:t>
            </a:r>
            <a:r>
              <a:rPr lang="ca-ES" dirty="0" smtClean="0"/>
              <a:t> és filla de l’experiència</a:t>
            </a:r>
            <a:endParaRPr lang="ca-ES" dirty="0"/>
          </a:p>
        </p:txBody>
      </p:sp>
      <p:sp>
        <p:nvSpPr>
          <p:cNvPr id="6" name="Crida oval 5">
            <a:hlinkClick r:id="rId5" action="ppaction://hlinksldjump"/>
          </p:cNvPr>
          <p:cNvSpPr/>
          <p:nvPr/>
        </p:nvSpPr>
        <p:spPr>
          <a:xfrm>
            <a:off x="1259632" y="2924944"/>
            <a:ext cx="2488596" cy="1872208"/>
          </a:xfrm>
          <a:prstGeom prst="wedgeEllipseCallout">
            <a:avLst>
              <a:gd name="adj1" fmla="val 45984"/>
              <a:gd name="adj2" fmla="val 45275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paciència</a:t>
            </a: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 és un arbre d'arrel amarga, però de fruits molt dolços</a:t>
            </a:r>
            <a:endParaRPr lang="ca-ES" dirty="0"/>
          </a:p>
        </p:txBody>
      </p:sp>
      <p:sp>
        <p:nvSpPr>
          <p:cNvPr id="7" name="Crida oval 6">
            <a:hlinkClick r:id="rId6" action="ppaction://hlinksldjump"/>
          </p:cNvPr>
          <p:cNvSpPr/>
          <p:nvPr/>
        </p:nvSpPr>
        <p:spPr>
          <a:xfrm>
            <a:off x="3748228" y="4293096"/>
            <a:ext cx="2088232" cy="1656184"/>
          </a:xfrm>
          <a:prstGeom prst="wedgeEllipseCallou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De res serveix córrer. Millor és eixir a temps</a:t>
            </a:r>
            <a:endParaRPr lang="ca-ES" dirty="0"/>
          </a:p>
        </p:txBody>
      </p:sp>
      <p:sp>
        <p:nvSpPr>
          <p:cNvPr id="8" name="Crida oval 7">
            <a:hlinkClick r:id="rId7" action="ppaction://hlinksldjump"/>
          </p:cNvPr>
          <p:cNvSpPr/>
          <p:nvPr/>
        </p:nvSpPr>
        <p:spPr>
          <a:xfrm>
            <a:off x="5940152" y="3140968"/>
            <a:ext cx="2818775" cy="2034226"/>
          </a:xfrm>
          <a:prstGeom prst="wedgeEllipseCallout">
            <a:avLst>
              <a:gd name="adj1" fmla="val 44452"/>
              <a:gd name="adj2" fmla="val 5330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/>
              <a:t>Algunes persones miren al món i diuen Per què? Altres miren al món i diuen Per què no?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9922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/>
          <a:lstStyle/>
          <a:p>
            <a:r>
              <a:rPr lang="es-ES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es-ES" b="1" smtClean="0">
                <a:solidFill>
                  <a:schemeClr val="bg1">
                    <a:lumMod val="95000"/>
                  </a:schemeClr>
                </a:solidFill>
              </a:rPr>
              <a:t>saviesa</a:t>
            </a:r>
            <a:r>
              <a:rPr lang="es-ES" smtClean="0">
                <a:solidFill>
                  <a:schemeClr val="bg1">
                    <a:lumMod val="95000"/>
                  </a:schemeClr>
                </a:solidFill>
              </a:rPr>
              <a:t> és filla</a:t>
            </a:r>
            <a:br>
              <a:rPr lang="es-ES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mtClean="0">
                <a:solidFill>
                  <a:schemeClr val="bg1">
                    <a:lumMod val="95000"/>
                  </a:schemeClr>
                </a:solidFill>
              </a:rPr>
              <a:t> de l'experiència</a:t>
            </a:r>
            <a:endParaRPr lang="ca-ES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0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El secret de </a:t>
            </a: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l'existència humana </a:t>
            </a: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no sols està en viure, sinó també en saber per a què es viu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55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La </a:t>
            </a: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paciència</a:t>
            </a:r>
            <a:b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 és un arbre d'arrel amarga, 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però de fruits molt dolços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34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De res serveix córrer.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dirty="0" smtClean="0">
                <a:solidFill>
                  <a:schemeClr val="bg1">
                    <a:lumMod val="95000"/>
                  </a:schemeClr>
                </a:solidFill>
              </a:rPr>
              <a:t>Millor és eixir a temps</a:t>
            </a:r>
            <a:br>
              <a:rPr lang="ca-ES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61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Algunes persones miren al món i diuen Per què?</a:t>
            </a:r>
            <a:b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  <a:t>Altres miren al món i diuen Per què no?</a:t>
            </a:r>
            <a:br>
              <a:rPr lang="ca-ES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ca-E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7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111</Words>
  <Application>Microsoft Office PowerPoint</Application>
  <PresentationFormat>Presentació en pantalla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Tema de l'Office</vt:lpstr>
      <vt:lpstr>Presentació del PowerPoint</vt:lpstr>
      <vt:lpstr>Presentació del PowerPoint</vt:lpstr>
      <vt:lpstr>La saviesa és filla  de l'experiència</vt:lpstr>
      <vt:lpstr>El secret de l'existència humana no sols està en viure, sinó també en saber per a què es viu </vt:lpstr>
      <vt:lpstr>La paciència  és un arbre d'arrel amarga,  però de fruits molt dolços </vt:lpstr>
      <vt:lpstr>De res serveix córrer. Millor és eixir a temps </vt:lpstr>
      <vt:lpstr>Algunes persones miren al món i diuen Per què? Altres miren al món i diuen Per què no?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saviesa és filla  de l'experiència</dc:title>
  <dc:creator>anna</dc:creator>
  <cp:lastModifiedBy>anna</cp:lastModifiedBy>
  <cp:revision>14</cp:revision>
  <dcterms:created xsi:type="dcterms:W3CDTF">2014-07-21T11:03:41Z</dcterms:created>
  <dcterms:modified xsi:type="dcterms:W3CDTF">2014-07-25T07:54:50Z</dcterms:modified>
</cp:coreProperties>
</file>