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79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315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505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410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571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256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69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557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994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394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089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84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/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saviesa</a:t>
            </a: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 és filla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 de l'experiència</a:t>
            </a: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0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El secret de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l'existència humana </a:t>
            </a: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no sols està en viure, sinó també en saber per a què es viu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5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paciència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 és un arbre d'arrel amarga, 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però de fruits molt dolços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3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De res serveix córrer.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Millor és eixir a temps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1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Algunes persones miren al món i diuen Per què?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Altres miren al món i diuen Per què no?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7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Presentació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l'Office</vt:lpstr>
      <vt:lpstr>La saviesa és filla  de l'experiència</vt:lpstr>
      <vt:lpstr>El secret de l'existència humana no sols està en viure, sinó també en saber per a què es viu </vt:lpstr>
      <vt:lpstr>La paciència  és un arbre d'arrel amarga,  però de fruits molt dolços </vt:lpstr>
      <vt:lpstr>De res serveix córrer. Millor és eixir a temps </vt:lpstr>
      <vt:lpstr>Algunes persones miren al món i diuen Per què? Altres miren al món i diuen Per què no?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saviesa és filla  de l'experiència</dc:title>
  <dc:creator>anna</dc:creator>
  <cp:lastModifiedBy>anna</cp:lastModifiedBy>
  <cp:revision>3</cp:revision>
  <dcterms:created xsi:type="dcterms:W3CDTF">2014-07-21T11:03:41Z</dcterms:created>
  <dcterms:modified xsi:type="dcterms:W3CDTF">2014-07-25T07:55:35Z</dcterms:modified>
</cp:coreProperties>
</file>