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z="1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Treball</a:t>
            </a:r>
            <a:r>
              <a:rPr lang="es-E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s-ES" sz="1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amb</a:t>
            </a:r>
            <a:r>
              <a:rPr lang="es-ES" sz="1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s-ES" sz="1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patrons</a:t>
            </a:r>
            <a:endParaRPr lang="ca-ES" sz="1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a-ES" smtClean="0"/>
              <a:t>Activitat Global</a:t>
            </a:r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CB67F-59F1-468E-9E1C-615F590AD33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627759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3886200" y="868542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1">
                <a:solidFill>
                  <a:srgbClr val="0070C0"/>
                </a:solidFill>
              </a:defRPr>
            </a:lvl1pPr>
          </a:lstStyle>
          <a:p>
            <a:r>
              <a:rPr lang="es-ES" smtClean="0"/>
              <a:t>Activitat Global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824868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Activitat Global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1630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  <p:pic>
        <p:nvPicPr>
          <p:cNvPr id="1026" name="Picture 2" descr="C:\Users\anna\AppData\Local\Microsoft\Windows\Temporary Internet Files\Content.IE5\WAADE7Q8\MP900387698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187200"/>
            <a:ext cx="1080000" cy="7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36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803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006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5060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5079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1593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125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9997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557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0153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729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10272-8EE7-4FD3-94C3-050B32503503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640EE-4C1E-4AFD-A481-30FC861F8E3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333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72458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</Words>
  <Application>Microsoft Office PowerPoint</Application>
  <PresentationFormat>Presentació en pantalla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anna</dc:creator>
  <cp:lastModifiedBy>anna</cp:lastModifiedBy>
  <cp:revision>5</cp:revision>
  <dcterms:created xsi:type="dcterms:W3CDTF">2014-09-16T15:21:42Z</dcterms:created>
  <dcterms:modified xsi:type="dcterms:W3CDTF">2014-09-17T14:59:33Z</dcterms:modified>
</cp:coreProperties>
</file>