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notesMasterIdLst>
    <p:notesMasterId r:id="rId1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1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4E78-E4B8-42C1-8627-CE72B12C9B2C}" type="datetimeFigureOut">
              <a:rPr lang="ca-ES" smtClean="0"/>
              <a:t>22/09/2014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9ED3-E6A7-44AD-B86A-42C0C14894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96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61F0A-41F1-4956-B6D0-6D83373C5F4B}" type="slidenum">
              <a:rPr lang="ca-ES" altLang="ca-ES" smtClean="0"/>
              <a:pPr/>
              <a:t>1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126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B17DA96-376A-41DB-BE70-5EAFA76B86BE}" type="slidenum">
              <a:rPr lang="ca-ES" altLang="ca-ES" sz="1200"/>
              <a:pPr algn="r" eaLnBrk="1" hangingPunct="1"/>
              <a:t>4</a:t>
            </a:fld>
            <a:endParaRPr lang="ca-ES" altLang="ca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229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ED5F40-4604-40F0-8AD0-585BA2A6C21B}" type="slidenum">
              <a:rPr lang="ca-ES" altLang="ca-ES" sz="1200"/>
              <a:pPr algn="r" eaLnBrk="1" hangingPunct="1"/>
              <a:t>7</a:t>
            </a:fld>
            <a:endParaRPr lang="ca-ES" altLang="ca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CF2E-72DE-4843-A553-110EBCDC8AF4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4F74-E9E1-479D-AA48-9AC5930B582B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99F0-07FE-462D-A8BF-8A69FE0B79CA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93A7-C9E3-4C3F-89B9-9A4050CB9635}" type="datetime1">
              <a:rPr lang="ca-ES" smtClean="0"/>
              <a:t>22/09/2014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23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C4A124-822D-4C12-A2D1-F30BD6EEB744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93E9-00B2-4740-B1E2-F40FBB5AB4E5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173C-7B66-4656-9F2D-09B9AE8DC264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AD05-E17D-4FBA-B10F-0129CDC92FDF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BB01-5E7C-40DE-8E0F-0A8E161C2D88}" type="datetime1">
              <a:rPr lang="ca-ES" smtClean="0"/>
              <a:t>22/09/2014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480F-AB2C-4792-9C19-CA991F5BA4FB}" type="datetime1">
              <a:rPr lang="ca-ES" smtClean="0"/>
              <a:t>22/09/2014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9941-7E97-4DB7-B59F-2BC967CAEBF5}" type="datetime1">
              <a:rPr lang="ca-ES" smtClean="0"/>
              <a:t>22/09/2014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B5F7-0DBE-4722-8791-A06DE41A5557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A831-DC24-4296-B94D-A3C9E3C9BE2C}" type="datetime1">
              <a:rPr lang="ca-ES" smtClean="0"/>
              <a:t>22/09/2014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18C-7731-4743-B0DF-D24D07F0A954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6EBE-07A5-4EFF-B2FB-3ED36031A399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915F-B282-42B5-82D0-9FBCF66121E1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25BEC34-C78D-4BBC-B20A-4C2067D97808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4CAC-8B3D-4F13-9860-C783EC415D2A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522A-1EE3-4775-B7E5-32A243E5C759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4BD4-3C4F-46DD-848D-FF7EEC48DA33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62E8-A060-4D62-8924-E37F3B5FF03F}" type="datetime1">
              <a:rPr lang="ca-ES" smtClean="0"/>
              <a:t>22/09/2014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5242-47C9-4CE7-B97D-53471E60D697}" type="datetime1">
              <a:rPr lang="ca-ES" smtClean="0"/>
              <a:t>22/09/2014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A408-7F23-469F-B8ED-025DE3B4FD69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4548-61D9-4CF4-BDA5-8EECDC4F4F74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CCDC-4DDE-4AA7-9FAC-C402AEEB383B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03-92C8-4200-B856-132A29CA9F06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DF6B-8849-452C-B332-8A0B247C7C9C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BDA1-F284-4AC0-BA5D-C657667D2546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A432-1BF0-4CF6-AD6F-6BEBEFFD103E}" type="datetime1">
              <a:rPr lang="ca-ES" smtClean="0"/>
              <a:t>22/09/2014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E8A5-B286-4C0A-BC63-09B99793D29D}" type="datetime1">
              <a:rPr lang="ca-ES" smtClean="0"/>
              <a:t>22/09/2014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266-C426-415F-8FDC-C95F5741CD10}" type="datetime1">
              <a:rPr lang="ca-ES" smtClean="0"/>
              <a:t>22/09/2014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AB67-37B9-40C4-ACCB-D1D8806A00E7}" type="datetime1">
              <a:rPr lang="ca-ES" smtClean="0"/>
              <a:t>22/09/2014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5463-FFC8-4EA7-B67F-59C6C63FDEC4}" type="datetime1">
              <a:rPr lang="ca-ES" smtClean="0"/>
              <a:t>22/09/2014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CA10-B659-42DE-9948-E0DEA42BE9E3}" type="datetime1">
              <a:rPr lang="ca-ES" smtClean="0"/>
              <a:t>22/09/2014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9A38FA-EC59-49B4-B2FF-47F800344C9C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pic>
        <p:nvPicPr>
          <p:cNvPr id="3074" name="Picture 2" descr="C:\Users\maitea\AppData\Local\Microsoft\Windows\Temporary Internet Files\Content.IE5\5QZNE7HV\MC900439598[1]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24043" cy="8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8"/>
          <p:cNvSpPr txBox="1"/>
          <p:nvPr userDrawn="1"/>
        </p:nvSpPr>
        <p:spPr>
          <a:xfrm>
            <a:off x="8565805" y="64626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754ADF-9FE1-4882-A789-A1B039D56A95}" type="slidenum">
              <a:rPr lang="ca-ES" smtClean="0"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83A372-1F8D-474D-B42A-C8DC00CA975B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DFD58B-CFE2-4B72-AE7E-24A30F429557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a-ES" altLang="ca-ES" sz="6200" dirty="0" smtClean="0">
                <a:solidFill>
                  <a:srgbClr val="FFC000"/>
                </a:solidFill>
                <a:latin typeface="Century Gothic" pitchFamily="34" charset="0"/>
              </a:rPr>
              <a:t>Els usuaris de la biblioteca.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a-ES" altLang="ca-ES" sz="4000" b="1" smtClean="0">
                <a:solidFill>
                  <a:srgbClr val="92D050"/>
                </a:solidFill>
                <a:latin typeface="Century Gothic" pitchFamily="34" charset="0"/>
              </a:rPr>
              <a:t>Xavier Soto de Llefi</a:t>
            </a:r>
          </a:p>
        </p:txBody>
      </p:sp>
    </p:spTree>
    <p:extLst>
      <p:ext uri="{BB962C8B-B14F-4D97-AF65-F5344CB8AC3E}">
        <p14:creationId xmlns:p14="http://schemas.microsoft.com/office/powerpoint/2010/main" val="1997041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Accés als serveis.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dirty="0" smtClean="0">
                <a:latin typeface="Century Gothic" pitchFamily="34" charset="0"/>
              </a:rPr>
              <a:t>Cada cop la biblioteca obre més hores per oferir </a:t>
            </a:r>
            <a:r>
              <a:rPr lang="ca-ES" altLang="ca-ES" sz="2000" dirty="0" smtClean="0">
                <a:latin typeface="Century Gothic" pitchFamily="34" charset="0"/>
              </a:rPr>
              <a:t>els </a:t>
            </a:r>
            <a:r>
              <a:rPr lang="ca-ES" altLang="ca-ES" sz="2000" dirty="0" smtClean="0">
                <a:latin typeface="Century Gothic" pitchFamily="34" charset="0"/>
              </a:rPr>
              <a:t>seus serveis de forma més precisa.</a:t>
            </a:r>
          </a:p>
        </p:txBody>
      </p:sp>
      <p:graphicFrame>
        <p:nvGraphicFramePr>
          <p:cNvPr id="244780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1362337"/>
              </p:ext>
            </p:extLst>
          </p:nvPr>
        </p:nvGraphicFramePr>
        <p:xfrm>
          <a:off x="4788024" y="764704"/>
          <a:ext cx="4114801" cy="3777284"/>
        </p:xfrm>
        <a:graphic>
          <a:graphicData uri="http://schemas.openxmlformats.org/drawingml/2006/table">
            <a:tbl>
              <a:tblPr/>
              <a:tblGrid>
                <a:gridCol w="1111191"/>
                <a:gridCol w="1001203"/>
                <a:gridCol w="1001204"/>
                <a:gridCol w="1001203"/>
              </a:tblGrid>
              <a:tr h="3868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Hores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1.454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Internet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8.397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8.781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6.260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Préstec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16.259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13.899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12.186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Visites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72.305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68.282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63.573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Gràfic d’ús dels serveis.</a:t>
            </a:r>
          </a:p>
        </p:txBody>
      </p:sp>
      <p:sp>
        <p:nvSpPr>
          <p:cNvPr id="1028" name="Rectangle 14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smtClean="0">
                <a:latin typeface="Century Gothic" pitchFamily="34" charset="0"/>
              </a:rPr>
              <a:t>Gràficament poden representar la baixada en el nombre de visites dins el període 2004 i 2006.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5930114"/>
              </p:ext>
            </p:extLst>
          </p:nvPr>
        </p:nvGraphicFramePr>
        <p:xfrm>
          <a:off x="5004048" y="836712"/>
          <a:ext cx="3743498" cy="420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áfico" r:id="rId3" imgW="4038779" imgH="4533979" progId="MSGraph.Chart.8">
                  <p:embed followColorScheme="full"/>
                </p:oleObj>
              </mc:Choice>
              <mc:Fallback>
                <p:oleObj name="Gráfico" r:id="rId3" imgW="4038779" imgH="45339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836712"/>
                        <a:ext cx="3743498" cy="420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790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a-ES" altLang="ca-ES" sz="6200" smtClean="0">
                <a:solidFill>
                  <a:srgbClr val="FFC000"/>
                </a:solidFill>
                <a:latin typeface="Century Gothic" pitchFamily="34" charset="0"/>
              </a:rPr>
              <a:t>Els usuaris de la biblioteca.</a:t>
            </a:r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a-ES" altLang="ca-ES" sz="4000" b="1" smtClean="0">
                <a:solidFill>
                  <a:srgbClr val="92D050"/>
                </a:solidFill>
                <a:latin typeface="Century Gothic" pitchFamily="34" charset="0"/>
              </a:rPr>
              <a:t>Sant Martí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6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Accés als serveis.</a:t>
            </a:r>
          </a:p>
        </p:txBody>
      </p:sp>
      <p:sp>
        <p:nvSpPr>
          <p:cNvPr id="7171" name="Rectangle 4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smtClean="0">
                <a:latin typeface="Century Gothic" pitchFamily="34" charset="0"/>
              </a:rPr>
              <a:t>Cada cop la biblioteca disposa de més visitants.</a:t>
            </a:r>
          </a:p>
        </p:txBody>
      </p:sp>
      <p:graphicFrame>
        <p:nvGraphicFramePr>
          <p:cNvPr id="202853" name="Group 10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2365104"/>
              </p:ext>
            </p:extLst>
          </p:nvPr>
        </p:nvGraphicFramePr>
        <p:xfrm>
          <a:off x="4716016" y="332656"/>
          <a:ext cx="4038600" cy="4525964"/>
        </p:xfrm>
        <a:graphic>
          <a:graphicData uri="http://schemas.openxmlformats.org/drawingml/2006/table">
            <a:tbl>
              <a:tblPr/>
              <a:tblGrid>
                <a:gridCol w="1090613"/>
                <a:gridCol w="982662"/>
                <a:gridCol w="982663"/>
                <a:gridCol w="98266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Hores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1.353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Internet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2.279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3.659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4.116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Préstec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6.106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9.269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8.384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Visites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18.597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22.922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24.615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Gràfic d’ús dels serveis.</a:t>
            </a:r>
          </a:p>
        </p:txBody>
      </p:sp>
      <p:sp>
        <p:nvSpPr>
          <p:cNvPr id="205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smtClean="0">
                <a:latin typeface="Century Gothic" pitchFamily="34" charset="0"/>
              </a:rPr>
              <a:t>Gràficament poden representar la pujada en el nombre de visites dins el període 2004 i 2006.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747396"/>
              </p:ext>
            </p:extLst>
          </p:nvPr>
        </p:nvGraphicFramePr>
        <p:xfrm>
          <a:off x="5148064" y="764704"/>
          <a:ext cx="3839105" cy="430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áfico" r:id="rId3" imgW="4038779" imgH="4533979" progId="MSGraph.Chart.8">
                  <p:embed followColorScheme="full"/>
                </p:oleObj>
              </mc:Choice>
              <mc:Fallback>
                <p:oleObj name="Gráfico" r:id="rId3" imgW="4038779" imgH="45339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764704"/>
                        <a:ext cx="3839105" cy="4309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58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a-ES" altLang="ca-ES" sz="6200" smtClean="0">
                <a:solidFill>
                  <a:srgbClr val="FFC000"/>
                </a:solidFill>
                <a:latin typeface="Century Gothic" pitchFamily="34" charset="0"/>
              </a:rPr>
              <a:t>Els usuaris de la biblioteca.</a:t>
            </a: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s-ES" altLang="ca-ES" sz="4000" b="1" smtClean="0">
                <a:solidFill>
                  <a:srgbClr val="92D050"/>
                </a:solidFill>
                <a:latin typeface="Century Gothic" pitchFamily="34" charset="0"/>
              </a:rPr>
              <a:t>…</a:t>
            </a:r>
            <a:endParaRPr lang="ca-ES" altLang="ca-ES" sz="4000" b="1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162</Words>
  <Application>Microsoft Office PowerPoint</Application>
  <PresentationFormat>Presentació en pantalla (4:3)</PresentationFormat>
  <Paragraphs>65</Paragraphs>
  <Slides>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1" baseType="lpstr">
      <vt:lpstr>Angles</vt:lpstr>
      <vt:lpstr>Austin</vt:lpstr>
      <vt:lpstr>Costura</vt:lpstr>
      <vt:lpstr>Gráfico</vt:lpstr>
      <vt:lpstr>Els usuaris de la biblioteca.</vt:lpstr>
      <vt:lpstr>Accés als serveis.</vt:lpstr>
      <vt:lpstr>Gràfic d’ús dels serveis.</vt:lpstr>
      <vt:lpstr>Els usuaris de la biblioteca.</vt:lpstr>
      <vt:lpstr>Accés als serveis.</vt:lpstr>
      <vt:lpstr>Gràfic d’ús dels serveis.</vt:lpstr>
      <vt:lpstr>Els usuaris de la biblioteca.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usuaris de la biblioteca.</dc:title>
  <dc:creator>maitea</dc:creator>
  <cp:lastModifiedBy>maitea</cp:lastModifiedBy>
  <cp:revision>8</cp:revision>
  <dcterms:created xsi:type="dcterms:W3CDTF">2014-09-09T10:49:18Z</dcterms:created>
  <dcterms:modified xsi:type="dcterms:W3CDTF">2014-09-22T11:25:33Z</dcterms:modified>
</cp:coreProperties>
</file>