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7652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857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8781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077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7735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112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588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716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3956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357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839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D6DF-0B15-419D-89F1-0616646D8F2C}" type="datetimeFigureOut">
              <a:rPr lang="ca-ES" smtClean="0"/>
              <a:t>17/09/2014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4206-27E2-40FB-B59D-0FE962D46FFD}" type="slidenum">
              <a:rPr lang="ca-ES" smtClean="0"/>
              <a:t>‹#›</a:t>
            </a:fld>
            <a:endParaRPr lang="ca-E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79490"/>
            <a:ext cx="3131840" cy="237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21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285875"/>
            <a:ext cx="84582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sz="12000" dirty="0" smtClean="0">
                <a:solidFill>
                  <a:schemeClr val="accent6">
                    <a:lumMod val="50000"/>
                  </a:schemeClr>
                </a:solidFill>
              </a:rPr>
              <a:t>Modernisme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43188" y="2500313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Quan la natura s’expressa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bg1">
                    <a:lumMod val="50000"/>
                  </a:schemeClr>
                </a:solidFill>
              </a:rPr>
              <a:t>L’arquitectura a Barcelona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900" noProof="1" smtClean="0">
                <a:latin typeface="Arial" pitchFamily="34" charset="0"/>
                <a:cs typeface="Arial" pitchFamily="34" charset="0"/>
              </a:rPr>
              <a:t>Barcelona és denominada en el món arquitectònic com "la capital del Modernisme", tota ella presenta un cúmul d’imponents exemplars d’inigualable valor cultural i  històric.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a-ES" sz="2900" noProof="1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900" noProof="1" smtClean="0">
                <a:latin typeface="Arial" pitchFamily="34" charset="0"/>
                <a:cs typeface="Arial" pitchFamily="34" charset="0"/>
              </a:rPr>
              <a:t>Un dels ciutadans més celebres que ha tingut aquesta ciutat ha estat Antonio Gaudi, qui treballà durant tota la seva vida a la ciutat , deixant un llegat impressionant. Obres entre les que  destaquen: El Parc Güell, la Casa Milà, també coneguda como "La Pedrera", la Casa Batlló i una de les seves obres més reconegudes: El temple de La Sagrada Família, el qual encara és el monument que més visites rep a España en tot l’any.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a-ES" sz="2900" noProof="1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900" noProof="1" smtClean="0">
                <a:latin typeface="Arial" pitchFamily="34" charset="0"/>
                <a:cs typeface="Arial" pitchFamily="34" charset="0"/>
              </a:rPr>
              <a:t>El "modernisme" que, com dèiem, és representat a l’arquitectura de Barcelona, també pot  veure’s reflectit en obres com: l’ Hospital de Sant Pau i de la Santa Creu, el Palau de la Música Catalana, construït por Lluís Domènech i Montaner, el Palau Macaya, entre altres increïbles belleses.</a:t>
            </a:r>
            <a:br>
              <a:rPr lang="ca-ES" sz="2900" noProof="1" smtClean="0">
                <a:latin typeface="Arial" pitchFamily="34" charset="0"/>
                <a:cs typeface="Arial" pitchFamily="34" charset="0"/>
              </a:rPr>
            </a:br>
            <a:r>
              <a:rPr lang="ca-ES" sz="2900" noProof="1" smtClean="0">
                <a:latin typeface="Arial" pitchFamily="34" charset="0"/>
                <a:cs typeface="Arial" pitchFamily="34" charset="0"/>
              </a:rPr>
              <a:t/>
            </a:r>
            <a:br>
              <a:rPr lang="ca-ES" sz="2900" noProof="1" smtClean="0">
                <a:latin typeface="Arial" pitchFamily="34" charset="0"/>
                <a:cs typeface="Arial" pitchFamily="34" charset="0"/>
              </a:rPr>
            </a:br>
            <a:r>
              <a:rPr lang="ca-ES" sz="2900" noProof="1" smtClean="0">
                <a:latin typeface="Arial" pitchFamily="34" charset="0"/>
                <a:cs typeface="Arial" pitchFamily="34" charset="0"/>
              </a:rPr>
              <a:t>Altres estils que toquen el modernisme també tenen lloc a la ciutat com el Gòtic, en joies com: la Catedral de Santa Eulàlia, la Basílica de Santa Maria del Mar o Santa Maria del Pi.</a:t>
            </a:r>
            <a:br>
              <a:rPr lang="ca-ES" sz="2900" noProof="1" smtClean="0">
                <a:latin typeface="Arial" pitchFamily="34" charset="0"/>
                <a:cs typeface="Arial" pitchFamily="34" charset="0"/>
              </a:rPr>
            </a:br>
            <a:r>
              <a:rPr lang="ca-ES" sz="2900" noProof="1" smtClean="0">
                <a:latin typeface="Arial" pitchFamily="34" charset="0"/>
                <a:cs typeface="Arial" pitchFamily="34" charset="0"/>
              </a:rPr>
              <a:t/>
            </a:r>
            <a:br>
              <a:rPr lang="ca-ES" sz="2900" noProof="1" smtClean="0">
                <a:latin typeface="Arial" pitchFamily="34" charset="0"/>
                <a:cs typeface="Arial" pitchFamily="34" charset="0"/>
              </a:rPr>
            </a:br>
            <a:r>
              <a:rPr lang="ca-ES" sz="2900" noProof="1" smtClean="0">
                <a:latin typeface="Arial" pitchFamily="34" charset="0"/>
                <a:cs typeface="Arial" pitchFamily="34" charset="0"/>
              </a:rPr>
              <a:t>El Pavelló alemany de Ludwig Mies van der Rohe, Pavelló de la República o Fundación Joan Miró són bons exemplars de la tendència a la arquitectura contemporània a la ciutat, la qual també trobarà un lloc de desenvolupament constant, generant un moviment cultural imparable en la localitat catalana.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a-ES" noProof="1" smtClean="0"/>
          </a:p>
        </p:txBody>
      </p:sp>
    </p:spTree>
    <p:extLst>
      <p:ext uri="{BB962C8B-B14F-4D97-AF65-F5344CB8AC3E}">
        <p14:creationId xmlns:p14="http://schemas.microsoft.com/office/powerpoint/2010/main" val="6292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88"/>
            <a:ext cx="3008313" cy="1162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Casa </a:t>
            </a:r>
            <a:r>
              <a:rPr lang="ca-ES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Comalat</a:t>
            </a: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s-ES" sz="28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s-ES" sz="2800" dirty="0" smtClean="0">
                <a:latin typeface="Tahoma" pitchFamily="34" charset="0"/>
                <a:cs typeface="Tahoma" pitchFamily="34" charset="0"/>
              </a:rPr>
            </a:br>
            <a:endParaRPr lang="es-ES" sz="2800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363" name="10 Marcador de contenido" descr="casacomala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3088" y="1436688"/>
            <a:ext cx="3495675" cy="3524250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ca-ES" sz="2200" b="1" dirty="0" smtClean="0">
                <a:latin typeface="Arial" pitchFamily="34" charset="0"/>
                <a:cs typeface="Arial" pitchFamily="34" charset="0"/>
              </a:rPr>
              <a:t>Casa </a:t>
            </a:r>
            <a:r>
              <a:rPr lang="ca-ES" sz="2200" b="1" dirty="0" err="1" smtClean="0">
                <a:latin typeface="Arial" pitchFamily="34" charset="0"/>
                <a:cs typeface="Arial" pitchFamily="34" charset="0"/>
              </a:rPr>
              <a:t>Comalat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 és un edifici modernista situat al número 442 de l’Avinguda Diagonal i amb façana posterior al número 316 del carrer Còrsega de la ciutat, sent un projecte de l’any 1906 efectuat en 1911 per  l’arquitecte Salvador Valeri i </a:t>
            </a:r>
            <a:r>
              <a:rPr lang="ca-ES" sz="2200" dirty="0" err="1" smtClean="0">
                <a:latin typeface="Arial" pitchFamily="34" charset="0"/>
                <a:cs typeface="Arial" pitchFamily="34" charset="0"/>
              </a:rPr>
              <a:t>Pupurull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 (1873-1954).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La façana principal de la Diagonal està realitzada en pedra que, al ser del modernisme tardà, està concebuda amb un gran decorativisme; en la seva part baixa la porta és de fusta amb forja de ferro i al seu costat es troben dos grans blocs d’originalitat extrema amb corbes que recorden elements orgànics.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a-ES" sz="2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a-ES" sz="2200" dirty="0" smtClean="0">
                <a:latin typeface="Arial" pitchFamily="34" charset="0"/>
                <a:cs typeface="Arial" pitchFamily="34" charset="0"/>
              </a:rPr>
              <a:t>Una tribuna central es troba desplaçada, entre els pisos principal i primer, acabant amb un rebló d’afilades puntes.</a:t>
            </a:r>
          </a:p>
        </p:txBody>
      </p:sp>
    </p:spTree>
    <p:extLst>
      <p:ext uri="{BB962C8B-B14F-4D97-AF65-F5344CB8AC3E}">
        <p14:creationId xmlns:p14="http://schemas.microsoft.com/office/powerpoint/2010/main" val="383663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Casa Figueras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  <p:sp>
        <p:nvSpPr>
          <p:cNvPr id="16387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La torre </a:t>
            </a:r>
            <a:r>
              <a:rPr lang="ca-ES" altLang="ca-ES" b="1" smtClean="0">
                <a:latin typeface="Arial" charset="0"/>
                <a:cs typeface="Arial" charset="0"/>
              </a:rPr>
              <a:t>Bellesguard</a:t>
            </a:r>
            <a:r>
              <a:rPr lang="ca-ES" altLang="ca-ES" smtClean="0">
                <a:latin typeface="Arial" charset="0"/>
                <a:cs typeface="Arial" charset="0"/>
              </a:rPr>
              <a:t>, nom pel qual és més coneguda, fou projectada per l’arquitecte modernista Antoni Gaudí i construïda entre 1900 i 1909. Es troba als peus de la Serra de Collserola al barri que antigament s’anomenava de Sant Gervasi de Cassoles, avui part integrant de la ciutat comtal.</a:t>
            </a:r>
          </a:p>
          <a:p>
            <a:pPr algn="just" eaLnBrk="1" hangingPunct="1"/>
            <a:endParaRPr lang="es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Gaudí fou ajudat pels seus col·laboradors Domènec Sugrañes, que va realitzar els bancs de trencadís de la porta de l’entrada, l’arrimador enrajolat de les escales i la casa del porter; i Joan Rubió, que construí el viaducte de desviament del camí a la finca.</a:t>
            </a:r>
            <a:endParaRPr lang="es-ES" altLang="ca-ES" smtClean="0">
              <a:latin typeface="Arial" charset="0"/>
              <a:cs typeface="Arial" charset="0"/>
            </a:endParaRPr>
          </a:p>
          <a:p>
            <a:pPr eaLnBrk="1" hangingPunct="1"/>
            <a:endParaRPr lang="es-ES" altLang="ca-ES" smtClean="0"/>
          </a:p>
        </p:txBody>
      </p:sp>
      <p:pic>
        <p:nvPicPr>
          <p:cNvPr id="16388" name="7 Marcador de contenido" descr="casafiguera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500188"/>
            <a:ext cx="3313113" cy="3892550"/>
          </a:xfrm>
        </p:spPr>
      </p:pic>
    </p:spTree>
    <p:extLst>
      <p:ext uri="{BB962C8B-B14F-4D97-AF65-F5344CB8AC3E}">
        <p14:creationId xmlns:p14="http://schemas.microsoft.com/office/powerpoint/2010/main" val="297068357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Casa de les punxes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s-ES" dirty="0" smtClean="0">
                <a:latin typeface="Tahoma" pitchFamily="34" charset="0"/>
                <a:cs typeface="Tahoma" pitchFamily="34" charset="0"/>
              </a:rPr>
            </a:br>
            <a:endParaRPr lang="es-ES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7411" name="5 Marcador de contenido" descr="casadelespunx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6313" y="1428750"/>
            <a:ext cx="3000375" cy="4143375"/>
          </a:xfrm>
        </p:spPr>
      </p:pic>
      <p:sp>
        <p:nvSpPr>
          <p:cNvPr id="17412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La </a:t>
            </a:r>
            <a:r>
              <a:rPr lang="ca-ES" altLang="ca-ES" b="1" smtClean="0">
                <a:latin typeface="Arial" charset="0"/>
                <a:cs typeface="Arial" charset="0"/>
              </a:rPr>
              <a:t>Casa Terrades</a:t>
            </a:r>
            <a:r>
              <a:rPr lang="ca-ES" altLang="ca-ES" smtClean="0">
                <a:latin typeface="Arial" charset="0"/>
                <a:cs typeface="Arial" charset="0"/>
              </a:rPr>
              <a:t> és un dels edificis dissenyats  per l’arquitecte modernista Josep Puig i Cadafalch. Es troba a l’Avinguda Diagonal de la ciutat.</a:t>
            </a:r>
            <a:endParaRPr lang="es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 </a:t>
            </a:r>
            <a:endParaRPr lang="es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La casa es construí al 1905 per encàrrec dels germans Terrades que volien unificar tres immobles de propietat. Puig i Cadafalch va projectar un edifici d’aspecte medieval, amb elements que recorden el gòtic europeu. </a:t>
            </a:r>
          </a:p>
          <a:p>
            <a:pPr algn="just" eaLnBrk="1" hangingPunct="1"/>
            <a:endParaRPr lang="ca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Una de les característiques d’aquest edifici són les seves sis torres, coronades per grans agulles en forma cònica el que li dóna el nom popular de </a:t>
            </a:r>
            <a:r>
              <a:rPr lang="ca-ES" altLang="ca-ES" b="1" i="1" smtClean="0">
                <a:latin typeface="Arial" charset="0"/>
                <a:cs typeface="Arial" charset="0"/>
              </a:rPr>
              <a:t>Casa de les punxes</a:t>
            </a:r>
            <a:r>
              <a:rPr lang="ca-ES" altLang="ca-ES" i="1" smtClean="0">
                <a:latin typeface="Arial" charset="0"/>
                <a:cs typeface="Arial" charset="0"/>
              </a:rPr>
              <a:t>.</a:t>
            </a:r>
            <a:endParaRPr lang="es-ES" altLang="ca-ES" smtClean="0">
              <a:latin typeface="Arial" charset="0"/>
              <a:cs typeface="Arial" charset="0"/>
            </a:endParaRPr>
          </a:p>
          <a:p>
            <a:pPr eaLnBrk="1" hangingPunct="1"/>
            <a:endParaRPr lang="es-ES" altLang="ca-ES" smtClean="0"/>
          </a:p>
        </p:txBody>
      </p:sp>
    </p:spTree>
    <p:extLst>
      <p:ext uri="{BB962C8B-B14F-4D97-AF65-F5344CB8AC3E}">
        <p14:creationId xmlns:p14="http://schemas.microsoft.com/office/powerpoint/2010/main" val="12376261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Casa Fuster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</a:br>
            <a:endParaRPr lang="es-ES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435" name="5 Marcador de contenido" descr="casafus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5638" y="1470025"/>
            <a:ext cx="3749675" cy="4316413"/>
          </a:xfrm>
        </p:spPr>
      </p:pic>
      <p:sp>
        <p:nvSpPr>
          <p:cNvPr id="18436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La </a:t>
            </a:r>
            <a:r>
              <a:rPr lang="ca-ES" altLang="ca-ES" b="1" smtClean="0">
                <a:latin typeface="Arial" charset="0"/>
                <a:cs typeface="Arial" charset="0"/>
              </a:rPr>
              <a:t>Casa Fuster</a:t>
            </a:r>
            <a:r>
              <a:rPr lang="ca-ES" altLang="ca-ES" smtClean="0">
                <a:latin typeface="Arial" charset="0"/>
                <a:cs typeface="Arial" charset="0"/>
              </a:rPr>
              <a:t> és un edifici modernista barceloní dissenyat i creat por Lluís Domènech i Muntaner entre els anys 1908 i 1910.</a:t>
            </a:r>
          </a:p>
          <a:p>
            <a:pPr algn="just" eaLnBrk="1" hangingPunct="1"/>
            <a:endParaRPr lang="es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Domènech i Montaner va utilitzar, en aquesta casa, molts dels elements que el caracteritzaven com a arquitecte: base de robustes columnes en pedra roja, finestres trilobulars i ornamentacions florals. </a:t>
            </a:r>
          </a:p>
          <a:p>
            <a:pPr algn="just" eaLnBrk="1" hangingPunct="1"/>
            <a:endParaRPr lang="ca-ES" altLang="ca-ES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a-ES" altLang="ca-ES" smtClean="0">
                <a:latin typeface="Arial" charset="0"/>
                <a:cs typeface="Arial" charset="0"/>
              </a:rPr>
              <a:t>El conjunt, no obstant, denota una gran contenció expressiva, afavorida pel blanc del marbre i l’eurítmia de les dos façanes principals organitzades al redós d’una tribuna desplaçada que, a partir de la primera planta, està tornejada com una torre fins al capdamunt de l’edifici.</a:t>
            </a:r>
            <a:endParaRPr lang="es-ES" altLang="ca-E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67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549</Words>
  <Application>Microsoft Office PowerPoint</Application>
  <PresentationFormat>Presentació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7" baseType="lpstr">
      <vt:lpstr>Tema de l'Office</vt:lpstr>
      <vt:lpstr>Modernisme</vt:lpstr>
      <vt:lpstr>L’arquitectura a Barcelona</vt:lpstr>
      <vt:lpstr>Casa Comalat  </vt:lpstr>
      <vt:lpstr>Casa Figueras </vt:lpstr>
      <vt:lpstr>Casa de les punxes </vt:lpstr>
      <vt:lpstr>Casa Fuster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Modernisme</dc:title>
  <dc:creator>maitea</dc:creator>
  <cp:lastModifiedBy>maitea</cp:lastModifiedBy>
  <cp:revision>1</cp:revision>
  <dcterms:created xsi:type="dcterms:W3CDTF">2014-09-17T09:00:49Z</dcterms:created>
  <dcterms:modified xsi:type="dcterms:W3CDTF">2014-09-17T09:02:18Z</dcterms:modified>
</cp:coreProperties>
</file>