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1727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716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240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2488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6164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8785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508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9804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1830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9037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8375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544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15.gencat.cat/icaen_prd_elec/AppJava/style/img/mapa_cataluny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68" y="1133128"/>
            <a:ext cx="295232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mtClean="0"/>
              <a:t>Catalunya</a:t>
            </a:r>
            <a:endParaRPr lang="ca-ES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mtClean="0"/>
              <a:t>Evolució demogràfica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64911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Presentació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maitea</dc:creator>
  <cp:lastModifiedBy>maitea</cp:lastModifiedBy>
  <cp:revision>1</cp:revision>
  <dcterms:created xsi:type="dcterms:W3CDTF">2014-07-21T07:02:08Z</dcterms:created>
  <dcterms:modified xsi:type="dcterms:W3CDTF">2014-07-21T07:03:33Z</dcterms:modified>
</cp:coreProperties>
</file>