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87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314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5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4280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17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1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65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799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746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856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41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4086-8F8E-409D-94EE-82EEF5141458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0744-0E2F-457A-8F45-709263E293D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869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6000">
                <a:srgbClr val="00B0F0"/>
              </a:gs>
              <a:gs pos="62000">
                <a:srgbClr val="0070C0"/>
              </a:gs>
              <a:gs pos="83000">
                <a:srgbClr val="00B0F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8568952" cy="86902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572000" y="1334378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400" b="1" dirty="0" smtClean="0"/>
              <a:t>Evolució de la població</a:t>
            </a:r>
            <a:endParaRPr lang="ca-ES" sz="4400" b="1" dirty="0"/>
          </a:p>
        </p:txBody>
      </p:sp>
    </p:spTree>
    <p:extLst>
      <p:ext uri="{BB962C8B-B14F-4D97-AF65-F5344CB8AC3E}">
        <p14:creationId xmlns:p14="http://schemas.microsoft.com/office/powerpoint/2010/main" val="17050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2</cp:revision>
  <dcterms:created xsi:type="dcterms:W3CDTF">2014-07-18T07:25:31Z</dcterms:created>
  <dcterms:modified xsi:type="dcterms:W3CDTF">2014-07-18T08:51:36Z</dcterms:modified>
</cp:coreProperties>
</file>