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2539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006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715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346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9130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4896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703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451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9829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0226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950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2E78-FD04-4A05-86E3-1FFAA1DEA02D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C33F-CC62-4D65-A07B-9BE600EA976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448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Serveis als Ajuntaments</a:t>
            </a:r>
            <a:br>
              <a:rPr lang="es-ES" smtClean="0"/>
            </a:b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0266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Presentació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2014-07-21T10:53:59Z</dcterms:created>
  <dcterms:modified xsi:type="dcterms:W3CDTF">2014-07-21T10:54:43Z</dcterms:modified>
</cp:coreProperties>
</file>