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E777-AE6A-40FA-A42E-AB19C6975500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997C-AA94-42A3-83C3-BE71BA152C37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68138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E777-AE6A-40FA-A42E-AB19C6975500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997C-AA94-42A3-83C3-BE71BA152C37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99678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E777-AE6A-40FA-A42E-AB19C6975500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997C-AA94-42A3-83C3-BE71BA152C37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89419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E777-AE6A-40FA-A42E-AB19C6975500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997C-AA94-42A3-83C3-BE71BA152C37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6154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E777-AE6A-40FA-A42E-AB19C6975500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997C-AA94-42A3-83C3-BE71BA152C37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1084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E777-AE6A-40FA-A42E-AB19C6975500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997C-AA94-42A3-83C3-BE71BA152C37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27123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E777-AE6A-40FA-A42E-AB19C6975500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997C-AA94-42A3-83C3-BE71BA152C37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20444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E777-AE6A-40FA-A42E-AB19C6975500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997C-AA94-42A3-83C3-BE71BA152C37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01007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E777-AE6A-40FA-A42E-AB19C6975500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997C-AA94-42A3-83C3-BE71BA152C37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07962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E777-AE6A-40FA-A42E-AB19C6975500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997C-AA94-42A3-83C3-BE71BA152C37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88325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E777-AE6A-40FA-A42E-AB19C6975500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997C-AA94-42A3-83C3-BE71BA152C37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4792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FE777-AE6A-40FA-A42E-AB19C6975500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F997C-AA94-42A3-83C3-BE71BA152C37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10410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innolandia.es/wp-content/uploads/2013/06/Marketing-de-la-innovaci%C3%B3n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28"/>
          <a:stretch/>
        </p:blipFill>
        <p:spPr bwMode="auto">
          <a:xfrm>
            <a:off x="5364088" y="3025083"/>
            <a:ext cx="3668900" cy="3832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50297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2" baseType="lpstr">
      <vt:lpstr>Tema de l'Office</vt:lpstr>
      <vt:lpstr>Presentació del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maitea</dc:creator>
  <cp:lastModifiedBy>maitea</cp:lastModifiedBy>
  <cp:revision>1</cp:revision>
  <dcterms:created xsi:type="dcterms:W3CDTF">2014-07-21T12:17:51Z</dcterms:created>
  <dcterms:modified xsi:type="dcterms:W3CDTF">2014-07-21T12:18:24Z</dcterms:modified>
</cp:coreProperties>
</file>