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48174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72430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65615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75817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105548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46607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4191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76677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  <p:pic>
        <p:nvPicPr>
          <p:cNvPr id="5" name="Picture 2" descr="Diputació de Barcelona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924050" cy="571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9720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97250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3239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114E8-1346-4E11-AED3-64832A7C643B}" type="datetimeFigureOut">
              <a:rPr lang="ca-ES" smtClean="0"/>
              <a:t>22/07/2014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2875B-0E66-4F87-A191-BE85F9E8012C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965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6775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 del PowerPoint</dc:title>
  <dc:creator>maitea</dc:creator>
  <cp:lastModifiedBy>maitea</cp:lastModifiedBy>
  <cp:revision>1</cp:revision>
  <dcterms:created xsi:type="dcterms:W3CDTF">2014-07-22T08:36:15Z</dcterms:created>
  <dcterms:modified xsi:type="dcterms:W3CDTF">2014-07-22T08:37:05Z</dcterms:modified>
</cp:coreProperties>
</file>