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72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02610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5680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7010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117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8093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4502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5725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3620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2761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67558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51720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97DAC-3B90-47A1-8B11-37FC23AA3003}" type="datetimeFigureOut">
              <a:rPr lang="ca-ES" smtClean="0"/>
              <a:t>25/07/2014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701C7-F834-467C-9E8C-D6B34660796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7653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re0.staticworld.net/images/article/2013/03/dell_xps_10_tablet_keyboard_together-100028283-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3960440" cy="2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Acorde"/>
          <p:cNvSpPr/>
          <p:nvPr/>
        </p:nvSpPr>
        <p:spPr>
          <a:xfrm>
            <a:off x="6660232" y="3429000"/>
            <a:ext cx="2088232" cy="2088232"/>
          </a:xfrm>
          <a:prstGeom prst="chor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Forma libre"/>
          <p:cNvSpPr/>
          <p:nvPr/>
        </p:nvSpPr>
        <p:spPr>
          <a:xfrm>
            <a:off x="4788024" y="1844824"/>
            <a:ext cx="2424610" cy="3493650"/>
          </a:xfrm>
          <a:custGeom>
            <a:avLst/>
            <a:gdLst>
              <a:gd name="connsiteX0" fmla="*/ 0 w 2424610"/>
              <a:gd name="connsiteY0" fmla="*/ 3493650 h 3493650"/>
              <a:gd name="connsiteX1" fmla="*/ 506027 w 2424610"/>
              <a:gd name="connsiteY1" fmla="*/ 1957813 h 3493650"/>
              <a:gd name="connsiteX2" fmla="*/ 1713390 w 2424610"/>
              <a:gd name="connsiteY2" fmla="*/ 1558318 h 3493650"/>
              <a:gd name="connsiteX3" fmla="*/ 1038687 w 2424610"/>
              <a:gd name="connsiteY3" fmla="*/ 626162 h 3493650"/>
              <a:gd name="connsiteX4" fmla="*/ 2272683 w 2424610"/>
              <a:gd name="connsiteY4" fmla="*/ 66869 h 3493650"/>
              <a:gd name="connsiteX5" fmla="*/ 2361460 w 2424610"/>
              <a:gd name="connsiteY5" fmla="*/ 31359 h 349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610" h="3493650">
                <a:moveTo>
                  <a:pt x="0" y="3493650"/>
                </a:moveTo>
                <a:cubicBezTo>
                  <a:pt x="110231" y="2887009"/>
                  <a:pt x="220462" y="2280368"/>
                  <a:pt x="506027" y="1957813"/>
                </a:cubicBezTo>
                <a:cubicBezTo>
                  <a:pt x="791592" y="1635258"/>
                  <a:pt x="1624613" y="1780260"/>
                  <a:pt x="1713390" y="1558318"/>
                </a:cubicBezTo>
                <a:cubicBezTo>
                  <a:pt x="1802167" y="1336376"/>
                  <a:pt x="945472" y="874737"/>
                  <a:pt x="1038687" y="626162"/>
                </a:cubicBezTo>
                <a:cubicBezTo>
                  <a:pt x="1131902" y="377587"/>
                  <a:pt x="2052221" y="166003"/>
                  <a:pt x="2272683" y="66869"/>
                </a:cubicBezTo>
                <a:cubicBezTo>
                  <a:pt x="2493145" y="-32265"/>
                  <a:pt x="2427302" y="-453"/>
                  <a:pt x="2361460" y="313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" name="1 CuadroTexto"/>
          <p:cNvSpPr txBox="1"/>
          <p:nvPr/>
        </p:nvSpPr>
        <p:spPr>
          <a:xfrm>
            <a:off x="611560" y="404664"/>
            <a:ext cx="3312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2800" smtClean="0"/>
              <a:t>Recursos disponibles:</a:t>
            </a:r>
            <a:endParaRPr lang="ca-ES" sz="2800"/>
          </a:p>
        </p:txBody>
      </p:sp>
    </p:spTree>
    <p:extLst>
      <p:ext uri="{BB962C8B-B14F-4D97-AF65-F5344CB8AC3E}">
        <p14:creationId xmlns:p14="http://schemas.microsoft.com/office/powerpoint/2010/main" val="109473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62000">
              <a:schemeClr val="tx2"/>
            </a:gs>
            <a:gs pos="100000">
              <a:schemeClr val="tx2">
                <a:lumMod val="20000"/>
                <a:lumOff val="80000"/>
              </a:schemeClr>
            </a:gs>
            <a:gs pos="74000">
              <a:schemeClr val="tx2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Forma libre"/>
          <p:cNvSpPr/>
          <p:nvPr/>
        </p:nvSpPr>
        <p:spPr>
          <a:xfrm>
            <a:off x="6300192" y="-315416"/>
            <a:ext cx="2424610" cy="3493650"/>
          </a:xfrm>
          <a:custGeom>
            <a:avLst/>
            <a:gdLst>
              <a:gd name="connsiteX0" fmla="*/ 0 w 2424610"/>
              <a:gd name="connsiteY0" fmla="*/ 3493650 h 3493650"/>
              <a:gd name="connsiteX1" fmla="*/ 506027 w 2424610"/>
              <a:gd name="connsiteY1" fmla="*/ 1957813 h 3493650"/>
              <a:gd name="connsiteX2" fmla="*/ 1713390 w 2424610"/>
              <a:gd name="connsiteY2" fmla="*/ 1558318 h 3493650"/>
              <a:gd name="connsiteX3" fmla="*/ 1038687 w 2424610"/>
              <a:gd name="connsiteY3" fmla="*/ 626162 h 3493650"/>
              <a:gd name="connsiteX4" fmla="*/ 2272683 w 2424610"/>
              <a:gd name="connsiteY4" fmla="*/ 66869 h 3493650"/>
              <a:gd name="connsiteX5" fmla="*/ 2361460 w 2424610"/>
              <a:gd name="connsiteY5" fmla="*/ 31359 h 349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610" h="3493650">
                <a:moveTo>
                  <a:pt x="0" y="3493650"/>
                </a:moveTo>
                <a:cubicBezTo>
                  <a:pt x="110231" y="2887009"/>
                  <a:pt x="220462" y="2280368"/>
                  <a:pt x="506027" y="1957813"/>
                </a:cubicBezTo>
                <a:cubicBezTo>
                  <a:pt x="791592" y="1635258"/>
                  <a:pt x="1624613" y="1780260"/>
                  <a:pt x="1713390" y="1558318"/>
                </a:cubicBezTo>
                <a:cubicBezTo>
                  <a:pt x="1802167" y="1336376"/>
                  <a:pt x="945472" y="874737"/>
                  <a:pt x="1038687" y="626162"/>
                </a:cubicBezTo>
                <a:cubicBezTo>
                  <a:pt x="1131902" y="377587"/>
                  <a:pt x="2052221" y="166003"/>
                  <a:pt x="2272683" y="66869"/>
                </a:cubicBezTo>
                <a:cubicBezTo>
                  <a:pt x="2493145" y="-32265"/>
                  <a:pt x="2427302" y="-453"/>
                  <a:pt x="2361460" y="31359"/>
                </a:cubicBezTo>
              </a:path>
            </a:pathLst>
          </a:cu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/>
          </a:p>
        </p:txBody>
      </p:sp>
      <p:sp>
        <p:nvSpPr>
          <p:cNvPr id="11" name="4 Acorde"/>
          <p:cNvSpPr/>
          <p:nvPr/>
        </p:nvSpPr>
        <p:spPr>
          <a:xfrm rot="6713071">
            <a:off x="819767" y="1001525"/>
            <a:ext cx="4723422" cy="4590757"/>
          </a:xfrm>
          <a:prstGeom prst="chord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6" name="5 Forma libre"/>
          <p:cNvSpPr/>
          <p:nvPr/>
        </p:nvSpPr>
        <p:spPr>
          <a:xfrm rot="8067456">
            <a:off x="2991981" y="-8933"/>
            <a:ext cx="2424610" cy="3493650"/>
          </a:xfrm>
          <a:custGeom>
            <a:avLst/>
            <a:gdLst>
              <a:gd name="connsiteX0" fmla="*/ 0 w 2424610"/>
              <a:gd name="connsiteY0" fmla="*/ 3493650 h 3493650"/>
              <a:gd name="connsiteX1" fmla="*/ 506027 w 2424610"/>
              <a:gd name="connsiteY1" fmla="*/ 1957813 h 3493650"/>
              <a:gd name="connsiteX2" fmla="*/ 1713390 w 2424610"/>
              <a:gd name="connsiteY2" fmla="*/ 1558318 h 3493650"/>
              <a:gd name="connsiteX3" fmla="*/ 1038687 w 2424610"/>
              <a:gd name="connsiteY3" fmla="*/ 626162 h 3493650"/>
              <a:gd name="connsiteX4" fmla="*/ 2272683 w 2424610"/>
              <a:gd name="connsiteY4" fmla="*/ 66869 h 3493650"/>
              <a:gd name="connsiteX5" fmla="*/ 2361460 w 2424610"/>
              <a:gd name="connsiteY5" fmla="*/ 31359 h 349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610" h="3493650">
                <a:moveTo>
                  <a:pt x="0" y="3493650"/>
                </a:moveTo>
                <a:cubicBezTo>
                  <a:pt x="110231" y="2887009"/>
                  <a:pt x="220462" y="2280368"/>
                  <a:pt x="506027" y="1957813"/>
                </a:cubicBezTo>
                <a:cubicBezTo>
                  <a:pt x="791592" y="1635258"/>
                  <a:pt x="1624613" y="1780260"/>
                  <a:pt x="1713390" y="1558318"/>
                </a:cubicBezTo>
                <a:cubicBezTo>
                  <a:pt x="1802167" y="1336376"/>
                  <a:pt x="945472" y="874737"/>
                  <a:pt x="1038687" y="626162"/>
                </a:cubicBezTo>
                <a:cubicBezTo>
                  <a:pt x="1131902" y="377587"/>
                  <a:pt x="2052221" y="166003"/>
                  <a:pt x="2272683" y="66869"/>
                </a:cubicBezTo>
                <a:cubicBezTo>
                  <a:pt x="2493145" y="-32265"/>
                  <a:pt x="2427302" y="-453"/>
                  <a:pt x="2361460" y="31359"/>
                </a:cubicBezTo>
              </a:path>
            </a:pathLst>
          </a:cu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5 Forma libre"/>
          <p:cNvSpPr/>
          <p:nvPr/>
        </p:nvSpPr>
        <p:spPr>
          <a:xfrm rot="17507304">
            <a:off x="3775528" y="-224007"/>
            <a:ext cx="2424610" cy="3493650"/>
          </a:xfrm>
          <a:custGeom>
            <a:avLst/>
            <a:gdLst>
              <a:gd name="connsiteX0" fmla="*/ 0 w 2424610"/>
              <a:gd name="connsiteY0" fmla="*/ 3493650 h 3493650"/>
              <a:gd name="connsiteX1" fmla="*/ 506027 w 2424610"/>
              <a:gd name="connsiteY1" fmla="*/ 1957813 h 3493650"/>
              <a:gd name="connsiteX2" fmla="*/ 1713390 w 2424610"/>
              <a:gd name="connsiteY2" fmla="*/ 1558318 h 3493650"/>
              <a:gd name="connsiteX3" fmla="*/ 1038687 w 2424610"/>
              <a:gd name="connsiteY3" fmla="*/ 626162 h 3493650"/>
              <a:gd name="connsiteX4" fmla="*/ 2272683 w 2424610"/>
              <a:gd name="connsiteY4" fmla="*/ 66869 h 3493650"/>
              <a:gd name="connsiteX5" fmla="*/ 2361460 w 2424610"/>
              <a:gd name="connsiteY5" fmla="*/ 31359 h 349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610" h="3493650">
                <a:moveTo>
                  <a:pt x="0" y="3493650"/>
                </a:moveTo>
                <a:cubicBezTo>
                  <a:pt x="110231" y="2887009"/>
                  <a:pt x="220462" y="2280368"/>
                  <a:pt x="506027" y="1957813"/>
                </a:cubicBezTo>
                <a:cubicBezTo>
                  <a:pt x="791592" y="1635258"/>
                  <a:pt x="1624613" y="1780260"/>
                  <a:pt x="1713390" y="1558318"/>
                </a:cubicBezTo>
                <a:cubicBezTo>
                  <a:pt x="1802167" y="1336376"/>
                  <a:pt x="945472" y="874737"/>
                  <a:pt x="1038687" y="626162"/>
                </a:cubicBezTo>
                <a:cubicBezTo>
                  <a:pt x="1131902" y="377587"/>
                  <a:pt x="2052221" y="166003"/>
                  <a:pt x="2272683" y="66869"/>
                </a:cubicBezTo>
                <a:cubicBezTo>
                  <a:pt x="2493145" y="-32265"/>
                  <a:pt x="2427302" y="-453"/>
                  <a:pt x="2361460" y="31359"/>
                </a:cubicBezTo>
              </a:path>
            </a:pathLst>
          </a:cu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5 Forma libre"/>
          <p:cNvSpPr/>
          <p:nvPr/>
        </p:nvSpPr>
        <p:spPr>
          <a:xfrm rot="9705427">
            <a:off x="4801750" y="-2513344"/>
            <a:ext cx="933700" cy="5026688"/>
          </a:xfrm>
          <a:custGeom>
            <a:avLst/>
            <a:gdLst>
              <a:gd name="connsiteX0" fmla="*/ 0 w 2424610"/>
              <a:gd name="connsiteY0" fmla="*/ 3493650 h 3493650"/>
              <a:gd name="connsiteX1" fmla="*/ 506027 w 2424610"/>
              <a:gd name="connsiteY1" fmla="*/ 1957813 h 3493650"/>
              <a:gd name="connsiteX2" fmla="*/ 1713390 w 2424610"/>
              <a:gd name="connsiteY2" fmla="*/ 1558318 h 3493650"/>
              <a:gd name="connsiteX3" fmla="*/ 1038687 w 2424610"/>
              <a:gd name="connsiteY3" fmla="*/ 626162 h 3493650"/>
              <a:gd name="connsiteX4" fmla="*/ 2272683 w 2424610"/>
              <a:gd name="connsiteY4" fmla="*/ 66869 h 3493650"/>
              <a:gd name="connsiteX5" fmla="*/ 2361460 w 2424610"/>
              <a:gd name="connsiteY5" fmla="*/ 31359 h 3493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4610" h="3493650">
                <a:moveTo>
                  <a:pt x="0" y="3493650"/>
                </a:moveTo>
                <a:cubicBezTo>
                  <a:pt x="110231" y="2887009"/>
                  <a:pt x="220462" y="2280368"/>
                  <a:pt x="506027" y="1957813"/>
                </a:cubicBezTo>
                <a:cubicBezTo>
                  <a:pt x="791592" y="1635258"/>
                  <a:pt x="1624613" y="1780260"/>
                  <a:pt x="1713390" y="1558318"/>
                </a:cubicBezTo>
                <a:cubicBezTo>
                  <a:pt x="1802167" y="1336376"/>
                  <a:pt x="945472" y="874737"/>
                  <a:pt x="1038687" y="626162"/>
                </a:cubicBezTo>
                <a:cubicBezTo>
                  <a:pt x="1131902" y="377587"/>
                  <a:pt x="2052221" y="166003"/>
                  <a:pt x="2272683" y="66869"/>
                </a:cubicBezTo>
                <a:cubicBezTo>
                  <a:pt x="2493145" y="-32265"/>
                  <a:pt x="2427302" y="-453"/>
                  <a:pt x="2361460" y="31359"/>
                </a:cubicBezTo>
              </a:path>
            </a:pathLst>
          </a:custGeom>
          <a:noFill/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" name="Picture 2" descr="http://core0.staticworld.net/images/article/2013/03/dell_xps_10_tablet_keyboard_together-100028283-lar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600" y="1918800"/>
            <a:ext cx="5526000" cy="3915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4 Acorde"/>
          <p:cNvSpPr/>
          <p:nvPr/>
        </p:nvSpPr>
        <p:spPr>
          <a:xfrm rot="6692748">
            <a:off x="481701" y="2782526"/>
            <a:ext cx="2088232" cy="2088232"/>
          </a:xfrm>
          <a:prstGeom prst="chord">
            <a:avLst/>
          </a:prstGeom>
          <a:solidFill>
            <a:schemeClr val="bg1"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3" name="QuadreDeText 12"/>
          <p:cNvSpPr txBox="1"/>
          <p:nvPr/>
        </p:nvSpPr>
        <p:spPr>
          <a:xfrm>
            <a:off x="420444" y="133815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4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NoteBook</a:t>
            </a:r>
            <a:endParaRPr lang="ca-ES" sz="4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98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</Words>
  <Application>Microsoft Office PowerPoint</Application>
  <PresentationFormat>Presentació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3" baseType="lpstr">
      <vt:lpstr>Tema de l'Office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anna</dc:creator>
  <cp:lastModifiedBy>anna</cp:lastModifiedBy>
  <cp:revision>12</cp:revision>
  <dcterms:created xsi:type="dcterms:W3CDTF">2014-07-22T06:29:55Z</dcterms:created>
  <dcterms:modified xsi:type="dcterms:W3CDTF">2014-07-25T07:56:09Z</dcterms:modified>
</cp:coreProperties>
</file>