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638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185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6626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937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9655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932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5887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310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547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862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019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10EAC-25F4-44D3-8EE6-D4E0D899197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51C7-7040-4098-AE15-F2C6F09E15C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765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1" dirty="0" smtClean="0"/>
              <a:t>Treballar amb els colors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Ms PowerPoint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18238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b="1" dirty="0" smtClean="0"/>
              <a:t>Simbologia dels colors</a:t>
            </a:r>
            <a:endParaRPr lang="ca-ES" sz="32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493096"/>
          </a:xfrm>
        </p:spPr>
        <p:txBody>
          <a:bodyPr>
            <a:normAutofit/>
          </a:bodyPr>
          <a:lstStyle/>
          <a:p>
            <a:r>
              <a:rPr lang="ca-ES" sz="2000" dirty="0" smtClean="0"/>
              <a:t>El color </a:t>
            </a:r>
            <a:r>
              <a:rPr lang="ca-ES" sz="2000" b="1" dirty="0" smtClean="0"/>
              <a:t>vermell</a:t>
            </a:r>
            <a:r>
              <a:rPr lang="ca-ES" sz="2000" dirty="0" smtClean="0"/>
              <a:t> ens parla de passió, força, acció.</a:t>
            </a:r>
          </a:p>
          <a:p>
            <a:r>
              <a:rPr lang="ca-ES" sz="2000" dirty="0" smtClean="0"/>
              <a:t>El color </a:t>
            </a:r>
            <a:r>
              <a:rPr lang="ca-ES" sz="2000" b="1" dirty="0" smtClean="0"/>
              <a:t>taronja </a:t>
            </a:r>
            <a:r>
              <a:rPr lang="ca-ES" sz="2000" dirty="0" smtClean="0"/>
              <a:t>estimula la creativitat i demostra un cert desig de protecció cap a un mateix i cap a la resta. Afavoreix al creixement.</a:t>
            </a:r>
          </a:p>
          <a:p>
            <a:r>
              <a:rPr lang="ca-ES" sz="2000" dirty="0" smtClean="0"/>
              <a:t>El color </a:t>
            </a:r>
            <a:r>
              <a:rPr lang="ca-ES" sz="2000" b="1" dirty="0" smtClean="0"/>
              <a:t>blau</a:t>
            </a:r>
            <a:r>
              <a:rPr lang="ca-ES" sz="2000" dirty="0" smtClean="0"/>
              <a:t> és el símbol de la veritat, de la consciència, l’harmonia, la tranquil·litat.</a:t>
            </a:r>
          </a:p>
          <a:p>
            <a:r>
              <a:rPr lang="ca-ES" sz="2000" dirty="0" smtClean="0"/>
              <a:t>El color </a:t>
            </a:r>
            <a:r>
              <a:rPr lang="ca-ES" sz="2000" b="1" dirty="0" smtClean="0"/>
              <a:t>verd</a:t>
            </a:r>
            <a:r>
              <a:rPr lang="ca-ES" sz="2000" dirty="0" smtClean="0"/>
              <a:t> és el color de la natura.</a:t>
            </a:r>
          </a:p>
          <a:p>
            <a:r>
              <a:rPr lang="ca-ES" sz="2000" dirty="0" smtClean="0"/>
              <a:t>El color </a:t>
            </a:r>
            <a:r>
              <a:rPr lang="ca-ES" sz="2000" b="1" dirty="0" smtClean="0"/>
              <a:t>negre</a:t>
            </a:r>
            <a:r>
              <a:rPr lang="ca-ES" sz="2000" dirty="0" smtClean="0"/>
              <a:t> és l’oposat a la llum, per tant, al blanc.</a:t>
            </a:r>
          </a:p>
          <a:p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640541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Presentació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3" baseType="lpstr">
      <vt:lpstr>Tema de l'Office</vt:lpstr>
      <vt:lpstr>Treballar amb els colors</vt:lpstr>
      <vt:lpstr>Simbologia dels colors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Treballar amb els colors</dc:title>
  <dc:creator>maitea</dc:creator>
  <cp:lastModifiedBy>maitea</cp:lastModifiedBy>
  <cp:revision>1</cp:revision>
  <dcterms:created xsi:type="dcterms:W3CDTF">2014-07-22T09:06:02Z</dcterms:created>
  <dcterms:modified xsi:type="dcterms:W3CDTF">2014-07-22T09:08:12Z</dcterms:modified>
</cp:coreProperties>
</file>