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handoutMasterIdLst>
    <p:handoutMasterId r:id="rId7"/>
  </p:handoutMasterIdLst>
  <p:sldIdLst>
    <p:sldId id="262" r:id="rId2"/>
    <p:sldId id="263" r:id="rId3"/>
    <p:sldId id="260" r:id="rId4"/>
    <p:sldId id="265" r:id="rId5"/>
  </p:sldIdLst>
  <p:sldSz cx="10801350" cy="5761038"/>
  <p:notesSz cx="9144000" cy="6858000"/>
  <p:defaultTextStyle>
    <a:defPPr>
      <a:defRPr lang="ca-ES"/>
    </a:defPPr>
    <a:lvl1pPr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Arial" charset="0"/>
        <a:ea typeface="+mn-ea"/>
        <a:cs typeface="+mn-cs"/>
      </a:defRPr>
    </a:lvl1pPr>
    <a:lvl2pPr marL="4572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Arial" charset="0"/>
        <a:ea typeface="+mn-ea"/>
        <a:cs typeface="+mn-cs"/>
      </a:defRPr>
    </a:lvl2pPr>
    <a:lvl3pPr marL="9144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Arial" charset="0"/>
        <a:ea typeface="+mn-ea"/>
        <a:cs typeface="+mn-cs"/>
      </a:defRPr>
    </a:lvl3pPr>
    <a:lvl4pPr marL="13716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Arial" charset="0"/>
        <a:ea typeface="+mn-ea"/>
        <a:cs typeface="+mn-cs"/>
      </a:defRPr>
    </a:lvl4pPr>
    <a:lvl5pPr marL="18288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Arial" charset="0"/>
        <a:ea typeface="+mn-ea"/>
        <a:cs typeface="+mn-cs"/>
      </a:defRPr>
    </a:lvl5pPr>
    <a:lvl6pPr marL="2286000" algn="l" defTabSz="9144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6pPr>
    <a:lvl7pPr marL="2743200" algn="l" defTabSz="9144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7pPr>
    <a:lvl8pPr marL="3200400" algn="l" defTabSz="9144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8pPr>
    <a:lvl9pPr marL="3657600" algn="l" defTabSz="9144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00"/>
    <a:srgbClr val="3399FF"/>
    <a:srgbClr val="0066FF"/>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09" autoAdjust="0"/>
    <p:restoredTop sz="91269" autoAdjust="0"/>
  </p:normalViewPr>
  <p:slideViewPr>
    <p:cSldViewPr showGuides="1">
      <p:cViewPr>
        <p:scale>
          <a:sx n="75" d="100"/>
          <a:sy n="75" d="100"/>
        </p:scale>
        <p:origin x="-72" y="-72"/>
      </p:cViewPr>
      <p:guideLst>
        <p:guide orient="horz" pos="1815"/>
        <p:guide pos="3402"/>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handoutMaster" Target="handoutMasters/handout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962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effectLst/>
              </a:defRPr>
            </a:lvl1pPr>
          </a:lstStyle>
          <a:p>
            <a:endParaRPr lang="ca-ES" altLang="es-ES"/>
          </a:p>
        </p:txBody>
      </p:sp>
      <p:sp>
        <p:nvSpPr>
          <p:cNvPr id="19459" name="Rectangle 3"/>
          <p:cNvSpPr>
            <a:spLocks noGrp="1" noChangeArrowheads="1"/>
          </p:cNvSpPr>
          <p:nvPr>
            <p:ph type="dt" sz="quarter" idx="1"/>
          </p:nvPr>
        </p:nvSpPr>
        <p:spPr bwMode="auto">
          <a:xfrm>
            <a:off x="5180013" y="0"/>
            <a:ext cx="3962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effectLst/>
              </a:defRPr>
            </a:lvl1pPr>
          </a:lstStyle>
          <a:p>
            <a:endParaRPr lang="ca-ES" altLang="es-ES"/>
          </a:p>
        </p:txBody>
      </p:sp>
      <p:sp>
        <p:nvSpPr>
          <p:cNvPr id="19460" name="Rectangle 4"/>
          <p:cNvSpPr>
            <a:spLocks noGrp="1" noChangeArrowheads="1"/>
          </p:cNvSpPr>
          <p:nvPr>
            <p:ph type="ftr" sz="quarter" idx="2"/>
          </p:nvPr>
        </p:nvSpPr>
        <p:spPr bwMode="auto">
          <a:xfrm>
            <a:off x="0" y="6513513"/>
            <a:ext cx="3962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ffectLst/>
              </a:defRPr>
            </a:lvl1pPr>
          </a:lstStyle>
          <a:p>
            <a:endParaRPr lang="ca-ES" altLang="es-ES"/>
          </a:p>
        </p:txBody>
      </p:sp>
      <p:sp>
        <p:nvSpPr>
          <p:cNvPr id="19461" name="Rectangle 5"/>
          <p:cNvSpPr>
            <a:spLocks noGrp="1" noChangeArrowheads="1"/>
          </p:cNvSpPr>
          <p:nvPr>
            <p:ph type="sldNum" sz="quarter" idx="3"/>
          </p:nvPr>
        </p:nvSpPr>
        <p:spPr bwMode="auto">
          <a:xfrm>
            <a:off x="5180013" y="6513513"/>
            <a:ext cx="3962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ffectLst/>
              </a:defRPr>
            </a:lvl1pPr>
          </a:lstStyle>
          <a:p>
            <a:fld id="{53EFF980-5677-4F2C-AB71-7D1A7B0D237E}" type="slidenum">
              <a:rPr lang="ca-ES" altLang="es-ES"/>
              <a:pPr/>
              <a:t>‹#›</a:t>
            </a:fld>
            <a:endParaRPr lang="ca-ES" altLang="es-ES"/>
          </a:p>
        </p:txBody>
      </p:sp>
    </p:spTree>
    <p:extLst>
      <p:ext uri="{BB962C8B-B14F-4D97-AF65-F5344CB8AC3E}">
        <p14:creationId xmlns:p14="http://schemas.microsoft.com/office/powerpoint/2010/main" val="38106046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962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effectLst/>
              </a:defRPr>
            </a:lvl1pPr>
          </a:lstStyle>
          <a:p>
            <a:endParaRPr lang="ca-ES" altLang="es-ES"/>
          </a:p>
        </p:txBody>
      </p:sp>
      <p:sp>
        <p:nvSpPr>
          <p:cNvPr id="3075" name="Rectangle 3"/>
          <p:cNvSpPr>
            <a:spLocks noGrp="1" noChangeArrowheads="1"/>
          </p:cNvSpPr>
          <p:nvPr>
            <p:ph type="dt" idx="1"/>
          </p:nvPr>
        </p:nvSpPr>
        <p:spPr bwMode="auto">
          <a:xfrm>
            <a:off x="5180013" y="0"/>
            <a:ext cx="3962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effectLst/>
              </a:defRPr>
            </a:lvl1pPr>
          </a:lstStyle>
          <a:p>
            <a:endParaRPr lang="ca-ES" altLang="es-ES"/>
          </a:p>
        </p:txBody>
      </p:sp>
      <p:sp>
        <p:nvSpPr>
          <p:cNvPr id="3076" name="Rectangle 4"/>
          <p:cNvSpPr>
            <a:spLocks noGrp="1" noRot="1" noChangeAspect="1" noChangeArrowheads="1" noTextEdit="1"/>
          </p:cNvSpPr>
          <p:nvPr>
            <p:ph type="sldImg" idx="2"/>
          </p:nvPr>
        </p:nvSpPr>
        <p:spPr bwMode="auto">
          <a:xfrm>
            <a:off x="2162175" y="514350"/>
            <a:ext cx="4819650" cy="25717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14400" y="3257550"/>
            <a:ext cx="7315200"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a-ES" altLang="es-ES" smtClean="0"/>
              <a:t>Haga clic para modificar el estilo de texto del patrón</a:t>
            </a:r>
          </a:p>
          <a:p>
            <a:pPr lvl="1"/>
            <a:r>
              <a:rPr lang="ca-ES" altLang="es-ES" smtClean="0"/>
              <a:t>Segundo nivel</a:t>
            </a:r>
          </a:p>
          <a:p>
            <a:pPr lvl="2"/>
            <a:r>
              <a:rPr lang="ca-ES" altLang="es-ES" smtClean="0"/>
              <a:t>Tercer nivel</a:t>
            </a:r>
          </a:p>
          <a:p>
            <a:pPr lvl="3"/>
            <a:r>
              <a:rPr lang="ca-ES" altLang="es-ES" smtClean="0"/>
              <a:t>Cuarto nivel</a:t>
            </a:r>
          </a:p>
          <a:p>
            <a:pPr lvl="4"/>
            <a:r>
              <a:rPr lang="ca-ES" altLang="es-ES" smtClean="0"/>
              <a:t>Quinto nivel</a:t>
            </a:r>
          </a:p>
        </p:txBody>
      </p:sp>
      <p:sp>
        <p:nvSpPr>
          <p:cNvPr id="3078" name="Rectangle 6"/>
          <p:cNvSpPr>
            <a:spLocks noGrp="1" noChangeArrowheads="1"/>
          </p:cNvSpPr>
          <p:nvPr>
            <p:ph type="ftr" sz="quarter" idx="4"/>
          </p:nvPr>
        </p:nvSpPr>
        <p:spPr bwMode="auto">
          <a:xfrm>
            <a:off x="0" y="6513513"/>
            <a:ext cx="3962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ffectLst/>
              </a:defRPr>
            </a:lvl1pPr>
          </a:lstStyle>
          <a:p>
            <a:endParaRPr lang="ca-ES" altLang="es-ES"/>
          </a:p>
        </p:txBody>
      </p:sp>
      <p:sp>
        <p:nvSpPr>
          <p:cNvPr id="3079" name="Rectangle 7"/>
          <p:cNvSpPr>
            <a:spLocks noGrp="1" noChangeArrowheads="1"/>
          </p:cNvSpPr>
          <p:nvPr>
            <p:ph type="sldNum" sz="quarter" idx="5"/>
          </p:nvPr>
        </p:nvSpPr>
        <p:spPr bwMode="auto">
          <a:xfrm>
            <a:off x="5180013" y="6513513"/>
            <a:ext cx="3962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ffectLst/>
              </a:defRPr>
            </a:lvl1pPr>
          </a:lstStyle>
          <a:p>
            <a:fld id="{65EFB97C-F008-4C01-94A6-55B3660B829B}" type="slidenum">
              <a:rPr lang="ca-ES" altLang="es-ES"/>
              <a:pPr/>
              <a:t>‹#›</a:t>
            </a:fld>
            <a:endParaRPr lang="ca-ES" altLang="es-ES"/>
          </a:p>
        </p:txBody>
      </p:sp>
    </p:spTree>
    <p:extLst>
      <p:ext uri="{BB962C8B-B14F-4D97-AF65-F5344CB8AC3E}">
        <p14:creationId xmlns:p14="http://schemas.microsoft.com/office/powerpoint/2010/main" val="331977176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F4BBAE-C372-4984-B7DD-01F0986369D8}" type="slidenum">
              <a:rPr lang="ca-ES" altLang="es-ES"/>
              <a:pPr/>
              <a:t>1</a:t>
            </a:fld>
            <a:endParaRPr lang="ca-ES" altLang="es-ES"/>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endParaRPr lang="es-ES" alt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3FDC7D-71D8-4BAB-BA33-1B10619E67B4}" type="slidenum">
              <a:rPr lang="ca-ES" altLang="es-ES"/>
              <a:pPr/>
              <a:t>2</a:t>
            </a:fld>
            <a:endParaRPr lang="ca-ES" altLang="es-E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pPr>
              <a:spcBef>
                <a:spcPct val="50000"/>
              </a:spcBef>
              <a:buFontTx/>
              <a:buChar char="•"/>
            </a:pPr>
            <a:r>
              <a:rPr lang="ca-ES" altLang="es-ES" sz="500"/>
              <a:t>La Història d’una regeneració de front litoral urbà</a:t>
            </a:r>
          </a:p>
          <a:p>
            <a:pPr>
              <a:spcBef>
                <a:spcPct val="50000"/>
              </a:spcBef>
              <a:buFontTx/>
              <a:buChar char="•"/>
            </a:pPr>
            <a:r>
              <a:rPr lang="ca-ES" altLang="es-ES" sz="500"/>
              <a:t>Costa de Barcelona 1975:</a:t>
            </a:r>
          </a:p>
          <a:p>
            <a:pPr>
              <a:spcBef>
                <a:spcPct val="50000"/>
              </a:spcBef>
              <a:buFontTx/>
              <a:buChar char="•"/>
            </a:pPr>
            <a:r>
              <a:rPr lang="ca-ES" altLang="es-ES" sz="500"/>
              <a:t>S’observa el traçat de la línia férrea Barcelona - Mataró, rodejada als dos costats per amplies zones industrials, totalment en runes.</a:t>
            </a:r>
          </a:p>
          <a:p>
            <a:pPr>
              <a:spcBef>
                <a:spcPct val="50000"/>
              </a:spcBef>
              <a:buFontTx/>
              <a:buChar char="•"/>
            </a:pPr>
            <a:r>
              <a:rPr lang="ca-ES" altLang="es-ES" sz="500"/>
              <a:t>Paral.lelament a aquestes runes es troba una zona formada per abocaments, en general de construcció - productes de demolició, etc.</a:t>
            </a:r>
          </a:p>
          <a:p>
            <a:pPr>
              <a:spcBef>
                <a:spcPct val="50000"/>
              </a:spcBef>
              <a:buFontTx/>
              <a:buChar char="•"/>
            </a:pPr>
            <a:r>
              <a:rPr lang="ca-ES" altLang="es-ES" sz="500"/>
              <a:t>El conjunt forma una barrera ininterrompuda des de Barcelona al Besòs impedint el desguàs i provocant grans inundacions en la ciutat.</a:t>
            </a:r>
          </a:p>
          <a:p>
            <a:pPr>
              <a:spcBef>
                <a:spcPct val="50000"/>
              </a:spcBef>
              <a:buFontTx/>
              <a:buChar char="•"/>
            </a:pPr>
            <a:r>
              <a:rPr lang="ca-ES" altLang="es-ES" sz="500"/>
              <a:t>1971: Pla Director de Sanejament a Barcelona:	</a:t>
            </a:r>
          </a:p>
          <a:p>
            <a:pPr lvl="1">
              <a:spcBef>
                <a:spcPct val="50000"/>
              </a:spcBef>
              <a:buFontTx/>
              <a:buChar char="•"/>
            </a:pPr>
            <a:r>
              <a:rPr lang="ca-ES" altLang="es-ES" sz="600"/>
              <a:t>Construcció d’emissaris</a:t>
            </a:r>
          </a:p>
          <a:p>
            <a:pPr lvl="1">
              <a:spcBef>
                <a:spcPct val="50000"/>
              </a:spcBef>
              <a:buFontTx/>
              <a:buChar char="•"/>
            </a:pPr>
            <a:r>
              <a:rPr lang="ca-ES" altLang="es-ES" sz="600"/>
              <a:t>Obres de millora, estabilització i ordenació de la Costa de Barcelona</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960B78-30BE-4438-A279-1D753F9CAB42}" type="slidenum">
              <a:rPr lang="ca-ES" altLang="es-ES"/>
              <a:pPr/>
              <a:t>3</a:t>
            </a:fld>
            <a:endParaRPr lang="ca-ES" altLang="es-ES"/>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p:txBody>
          <a:bodyPr/>
          <a:lstStyle/>
          <a:p>
            <a:pPr>
              <a:lnSpc>
                <a:spcPct val="90000"/>
              </a:lnSpc>
              <a:buFontTx/>
              <a:buChar char="•"/>
            </a:pPr>
            <a:r>
              <a:rPr lang="ca-ES" altLang="es-ES" sz="500"/>
              <a:t>Aprofitant les obres de canalització dels emissaris de pluvials, es va dissenyar el front marítim amb una sèrie de platges, preparades per evitar basculaments (apareixen els 3 elements)  en planta i en alçada (experiències de Tenerife).</a:t>
            </a:r>
          </a:p>
          <a:p>
            <a:pPr>
              <a:spcBef>
                <a:spcPct val="50000"/>
              </a:spcBef>
              <a:buFontTx/>
              <a:buChar char="•"/>
            </a:pPr>
            <a:r>
              <a:rPr lang="ca-ES" altLang="es-ES" sz="500"/>
              <a:t>Es reordena el traçat ferroviarI, s’elimina la zona de runes industrials i zona d’abocaments, apareix una via urbana d’alta capacitat com a element central i amb un parc litoral entre l’autopista i la mar.</a:t>
            </a:r>
          </a:p>
          <a:p>
            <a:pPr>
              <a:spcBef>
                <a:spcPct val="50000"/>
              </a:spcBef>
              <a:buFontTx/>
              <a:buChar char="•"/>
            </a:pPr>
            <a:r>
              <a:rPr lang="ca-ES" altLang="es-ES" sz="500"/>
              <a:t>Per l’espigó del carrer Carles I es suggereix la construcció d’un espai emblemàtic de la ciutat de cara al mar.</a:t>
            </a:r>
          </a:p>
          <a:p>
            <a:pPr>
              <a:spcBef>
                <a:spcPct val="50000"/>
              </a:spcBef>
              <a:buFontTx/>
              <a:buChar char="•"/>
            </a:pPr>
            <a:r>
              <a:rPr lang="ca-ES" altLang="es-ES" sz="500"/>
              <a:t>1978 - Aprovació definitiva del Pla d’Ordenació de la Costa de Llevant (Part marítima: Estudi “Playas de Barcelona” de P. Suarez Bores)</a:t>
            </a:r>
          </a:p>
          <a:p>
            <a:pPr>
              <a:spcBef>
                <a:spcPct val="50000"/>
              </a:spcBef>
              <a:buFontTx/>
              <a:buChar char="•"/>
            </a:pPr>
            <a:r>
              <a:rPr lang="ca-ES" altLang="es-ES" sz="500"/>
              <a:t>1980 - Encàrrec del Pla Especial d’Infrastructures de les Platges del Llevant (Objectiu: Redacció del Projecte d’Obres Marítimes)</a:t>
            </a:r>
          </a:p>
          <a:p>
            <a:endParaRPr lang="ca-ES" alt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8ADCA9-E485-4817-990B-496478C9D9E2}" type="slidenum">
              <a:rPr lang="ca-ES" altLang="es-ES"/>
              <a:pPr/>
              <a:t>4</a:t>
            </a:fld>
            <a:endParaRPr lang="ca-ES" altLang="es-ES"/>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p:txBody>
          <a:bodyPr/>
          <a:lstStyle/>
          <a:p>
            <a:pPr>
              <a:lnSpc>
                <a:spcPct val="90000"/>
              </a:lnSpc>
            </a:pPr>
            <a:r>
              <a:rPr lang="ca-ES" altLang="es-ES" sz="400"/>
              <a:t>Es va projectar l’obertura al mar del Port Vell per a dotar a la ciutat d’un port esportiu amb la ubicació, facilitat d’accés i tamany que Barcelona necessitava.</a:t>
            </a:r>
          </a:p>
          <a:p>
            <a:pPr>
              <a:lnSpc>
                <a:spcPct val="90000"/>
              </a:lnSpc>
              <a:buFontTx/>
              <a:buChar char="•"/>
            </a:pPr>
            <a:endParaRPr lang="ca-ES" altLang="es-ES" sz="400"/>
          </a:p>
          <a:p>
            <a:endParaRPr lang="ca-ES" alt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809625" y="1789113"/>
            <a:ext cx="9182100" cy="1235075"/>
          </a:xfrm>
        </p:spPr>
        <p:txBody>
          <a:bodyPr/>
          <a:lstStyle/>
          <a:p>
            <a:r>
              <a:rPr lang="es-ES" smtClean="0"/>
              <a:t>Haga clic para modificar el estilo de título del patrón</a:t>
            </a:r>
            <a:endParaRPr lang="ca-ES"/>
          </a:p>
        </p:txBody>
      </p:sp>
      <p:sp>
        <p:nvSpPr>
          <p:cNvPr id="3" name="2 Subtítulo"/>
          <p:cNvSpPr>
            <a:spLocks noGrp="1"/>
          </p:cNvSpPr>
          <p:nvPr>
            <p:ph type="subTitle" idx="1"/>
          </p:nvPr>
        </p:nvSpPr>
        <p:spPr>
          <a:xfrm>
            <a:off x="1620838" y="3263900"/>
            <a:ext cx="7559675" cy="14732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ca-ES"/>
          </a:p>
        </p:txBody>
      </p:sp>
      <p:sp>
        <p:nvSpPr>
          <p:cNvPr id="4" name="3 Marcador de fecha"/>
          <p:cNvSpPr>
            <a:spLocks noGrp="1"/>
          </p:cNvSpPr>
          <p:nvPr>
            <p:ph type="dt" sz="half" idx="10"/>
          </p:nvPr>
        </p:nvSpPr>
        <p:spPr/>
        <p:txBody>
          <a:bodyPr/>
          <a:lstStyle>
            <a:lvl1pPr>
              <a:defRPr/>
            </a:lvl1pPr>
          </a:lstStyle>
          <a:p>
            <a:endParaRPr lang="ca-ES" altLang="es-ES"/>
          </a:p>
        </p:txBody>
      </p:sp>
      <p:sp>
        <p:nvSpPr>
          <p:cNvPr id="5" name="4 Marcador de pie de página"/>
          <p:cNvSpPr>
            <a:spLocks noGrp="1"/>
          </p:cNvSpPr>
          <p:nvPr>
            <p:ph type="ftr" sz="quarter" idx="11"/>
          </p:nvPr>
        </p:nvSpPr>
        <p:spPr/>
        <p:txBody>
          <a:bodyPr/>
          <a:lstStyle>
            <a:lvl1pPr>
              <a:defRPr/>
            </a:lvl1pPr>
          </a:lstStyle>
          <a:p>
            <a:endParaRPr lang="ca-ES" altLang="es-ES"/>
          </a:p>
        </p:txBody>
      </p:sp>
      <p:sp>
        <p:nvSpPr>
          <p:cNvPr id="6" name="5 Marcador de número de diapositiva"/>
          <p:cNvSpPr>
            <a:spLocks noGrp="1"/>
          </p:cNvSpPr>
          <p:nvPr>
            <p:ph type="sldNum" sz="quarter" idx="12"/>
          </p:nvPr>
        </p:nvSpPr>
        <p:spPr/>
        <p:txBody>
          <a:bodyPr/>
          <a:lstStyle>
            <a:lvl1pPr>
              <a:defRPr/>
            </a:lvl1pPr>
          </a:lstStyle>
          <a:p>
            <a:fld id="{0B555009-2F41-4EE0-9166-DB26595EA6EC}" type="slidenum">
              <a:rPr lang="ca-ES" altLang="es-ES"/>
              <a:pPr/>
              <a:t>‹#›</a:t>
            </a:fld>
            <a:endParaRPr lang="ca-ES" altLang="es-ES"/>
          </a:p>
        </p:txBody>
      </p:sp>
    </p:spTree>
    <p:extLst>
      <p:ext uri="{BB962C8B-B14F-4D97-AF65-F5344CB8AC3E}">
        <p14:creationId xmlns:p14="http://schemas.microsoft.com/office/powerpoint/2010/main" val="3577209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ca-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3 Marcador de fecha"/>
          <p:cNvSpPr>
            <a:spLocks noGrp="1"/>
          </p:cNvSpPr>
          <p:nvPr>
            <p:ph type="dt" sz="half" idx="10"/>
          </p:nvPr>
        </p:nvSpPr>
        <p:spPr/>
        <p:txBody>
          <a:bodyPr/>
          <a:lstStyle>
            <a:lvl1pPr>
              <a:defRPr/>
            </a:lvl1pPr>
          </a:lstStyle>
          <a:p>
            <a:endParaRPr lang="ca-ES" altLang="es-ES"/>
          </a:p>
        </p:txBody>
      </p:sp>
      <p:sp>
        <p:nvSpPr>
          <p:cNvPr id="5" name="4 Marcador de pie de página"/>
          <p:cNvSpPr>
            <a:spLocks noGrp="1"/>
          </p:cNvSpPr>
          <p:nvPr>
            <p:ph type="ftr" sz="quarter" idx="11"/>
          </p:nvPr>
        </p:nvSpPr>
        <p:spPr/>
        <p:txBody>
          <a:bodyPr/>
          <a:lstStyle>
            <a:lvl1pPr>
              <a:defRPr/>
            </a:lvl1pPr>
          </a:lstStyle>
          <a:p>
            <a:endParaRPr lang="ca-ES" altLang="es-ES"/>
          </a:p>
        </p:txBody>
      </p:sp>
      <p:sp>
        <p:nvSpPr>
          <p:cNvPr id="6" name="5 Marcador de número de diapositiva"/>
          <p:cNvSpPr>
            <a:spLocks noGrp="1"/>
          </p:cNvSpPr>
          <p:nvPr>
            <p:ph type="sldNum" sz="quarter" idx="12"/>
          </p:nvPr>
        </p:nvSpPr>
        <p:spPr/>
        <p:txBody>
          <a:bodyPr/>
          <a:lstStyle>
            <a:lvl1pPr>
              <a:defRPr/>
            </a:lvl1pPr>
          </a:lstStyle>
          <a:p>
            <a:fld id="{ECBD9CAD-609A-47C2-9569-01C5CAF0700E}" type="slidenum">
              <a:rPr lang="ca-ES" altLang="es-ES"/>
              <a:pPr/>
              <a:t>‹#›</a:t>
            </a:fld>
            <a:endParaRPr lang="ca-ES" altLang="es-ES"/>
          </a:p>
        </p:txBody>
      </p:sp>
    </p:spTree>
    <p:extLst>
      <p:ext uri="{BB962C8B-B14F-4D97-AF65-F5344CB8AC3E}">
        <p14:creationId xmlns:p14="http://schemas.microsoft.com/office/powerpoint/2010/main" val="4037056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831138" y="230188"/>
            <a:ext cx="2430462" cy="4914900"/>
          </a:xfrm>
        </p:spPr>
        <p:txBody>
          <a:bodyPr vert="eaVert"/>
          <a:lstStyle/>
          <a:p>
            <a:r>
              <a:rPr lang="es-ES" smtClean="0"/>
              <a:t>Haga clic para modificar el estilo de título del patrón</a:t>
            </a:r>
            <a:endParaRPr lang="ca-ES"/>
          </a:p>
        </p:txBody>
      </p:sp>
      <p:sp>
        <p:nvSpPr>
          <p:cNvPr id="3" name="2 Marcador de texto vertical"/>
          <p:cNvSpPr>
            <a:spLocks noGrp="1"/>
          </p:cNvSpPr>
          <p:nvPr>
            <p:ph type="body" orient="vert" idx="1"/>
          </p:nvPr>
        </p:nvSpPr>
        <p:spPr>
          <a:xfrm>
            <a:off x="539750" y="230188"/>
            <a:ext cx="7138988" cy="49149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3 Marcador de fecha"/>
          <p:cNvSpPr>
            <a:spLocks noGrp="1"/>
          </p:cNvSpPr>
          <p:nvPr>
            <p:ph type="dt" sz="half" idx="10"/>
          </p:nvPr>
        </p:nvSpPr>
        <p:spPr/>
        <p:txBody>
          <a:bodyPr/>
          <a:lstStyle>
            <a:lvl1pPr>
              <a:defRPr/>
            </a:lvl1pPr>
          </a:lstStyle>
          <a:p>
            <a:endParaRPr lang="ca-ES" altLang="es-ES"/>
          </a:p>
        </p:txBody>
      </p:sp>
      <p:sp>
        <p:nvSpPr>
          <p:cNvPr id="5" name="4 Marcador de pie de página"/>
          <p:cNvSpPr>
            <a:spLocks noGrp="1"/>
          </p:cNvSpPr>
          <p:nvPr>
            <p:ph type="ftr" sz="quarter" idx="11"/>
          </p:nvPr>
        </p:nvSpPr>
        <p:spPr/>
        <p:txBody>
          <a:bodyPr/>
          <a:lstStyle>
            <a:lvl1pPr>
              <a:defRPr/>
            </a:lvl1pPr>
          </a:lstStyle>
          <a:p>
            <a:endParaRPr lang="ca-ES" altLang="es-ES"/>
          </a:p>
        </p:txBody>
      </p:sp>
      <p:sp>
        <p:nvSpPr>
          <p:cNvPr id="6" name="5 Marcador de número de diapositiva"/>
          <p:cNvSpPr>
            <a:spLocks noGrp="1"/>
          </p:cNvSpPr>
          <p:nvPr>
            <p:ph type="sldNum" sz="quarter" idx="12"/>
          </p:nvPr>
        </p:nvSpPr>
        <p:spPr/>
        <p:txBody>
          <a:bodyPr/>
          <a:lstStyle>
            <a:lvl1pPr>
              <a:defRPr/>
            </a:lvl1pPr>
          </a:lstStyle>
          <a:p>
            <a:fld id="{0735DDC3-F7D0-4D08-99A6-8DBC3EBAA1A6}" type="slidenum">
              <a:rPr lang="ca-ES" altLang="es-ES"/>
              <a:pPr/>
              <a:t>‹#›</a:t>
            </a:fld>
            <a:endParaRPr lang="ca-ES" altLang="es-ES"/>
          </a:p>
        </p:txBody>
      </p:sp>
    </p:spTree>
    <p:extLst>
      <p:ext uri="{BB962C8B-B14F-4D97-AF65-F5344CB8AC3E}">
        <p14:creationId xmlns:p14="http://schemas.microsoft.com/office/powerpoint/2010/main" val="3435978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ca-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3 Marcador de fecha"/>
          <p:cNvSpPr>
            <a:spLocks noGrp="1"/>
          </p:cNvSpPr>
          <p:nvPr>
            <p:ph type="dt" sz="half" idx="10"/>
          </p:nvPr>
        </p:nvSpPr>
        <p:spPr/>
        <p:txBody>
          <a:bodyPr/>
          <a:lstStyle>
            <a:lvl1pPr>
              <a:defRPr/>
            </a:lvl1pPr>
          </a:lstStyle>
          <a:p>
            <a:endParaRPr lang="ca-ES" altLang="es-ES"/>
          </a:p>
        </p:txBody>
      </p:sp>
      <p:sp>
        <p:nvSpPr>
          <p:cNvPr id="5" name="4 Marcador de pie de página"/>
          <p:cNvSpPr>
            <a:spLocks noGrp="1"/>
          </p:cNvSpPr>
          <p:nvPr>
            <p:ph type="ftr" sz="quarter" idx="11"/>
          </p:nvPr>
        </p:nvSpPr>
        <p:spPr/>
        <p:txBody>
          <a:bodyPr/>
          <a:lstStyle>
            <a:lvl1pPr>
              <a:defRPr/>
            </a:lvl1pPr>
          </a:lstStyle>
          <a:p>
            <a:endParaRPr lang="ca-ES" altLang="es-ES"/>
          </a:p>
        </p:txBody>
      </p:sp>
      <p:sp>
        <p:nvSpPr>
          <p:cNvPr id="6" name="5 Marcador de número de diapositiva"/>
          <p:cNvSpPr>
            <a:spLocks noGrp="1"/>
          </p:cNvSpPr>
          <p:nvPr>
            <p:ph type="sldNum" sz="quarter" idx="12"/>
          </p:nvPr>
        </p:nvSpPr>
        <p:spPr/>
        <p:txBody>
          <a:bodyPr/>
          <a:lstStyle>
            <a:lvl1pPr>
              <a:defRPr/>
            </a:lvl1pPr>
          </a:lstStyle>
          <a:p>
            <a:fld id="{F0EF14CE-7658-401E-9113-BC79E46F88BC}" type="slidenum">
              <a:rPr lang="ca-ES" altLang="es-ES"/>
              <a:pPr/>
              <a:t>‹#›</a:t>
            </a:fld>
            <a:endParaRPr lang="ca-ES" altLang="es-ES"/>
          </a:p>
        </p:txBody>
      </p:sp>
    </p:spTree>
    <p:extLst>
      <p:ext uri="{BB962C8B-B14F-4D97-AF65-F5344CB8AC3E}">
        <p14:creationId xmlns:p14="http://schemas.microsoft.com/office/powerpoint/2010/main" val="2745221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852488" y="3702050"/>
            <a:ext cx="9182100" cy="1144588"/>
          </a:xfrm>
        </p:spPr>
        <p:txBody>
          <a:bodyPr anchor="t"/>
          <a:lstStyle>
            <a:lvl1pPr algn="l">
              <a:defRPr sz="4000" b="1" cap="all"/>
            </a:lvl1pPr>
          </a:lstStyle>
          <a:p>
            <a:r>
              <a:rPr lang="es-ES" smtClean="0"/>
              <a:t>Haga clic para modificar el estilo de título del patrón</a:t>
            </a:r>
            <a:endParaRPr lang="ca-ES"/>
          </a:p>
        </p:txBody>
      </p:sp>
      <p:sp>
        <p:nvSpPr>
          <p:cNvPr id="3" name="2 Marcador de texto"/>
          <p:cNvSpPr>
            <a:spLocks noGrp="1"/>
          </p:cNvSpPr>
          <p:nvPr>
            <p:ph type="body" idx="1"/>
          </p:nvPr>
        </p:nvSpPr>
        <p:spPr>
          <a:xfrm>
            <a:off x="852488" y="2441575"/>
            <a:ext cx="9182100" cy="12604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ca-ES" altLang="es-ES"/>
          </a:p>
        </p:txBody>
      </p:sp>
      <p:sp>
        <p:nvSpPr>
          <p:cNvPr id="5" name="4 Marcador de pie de página"/>
          <p:cNvSpPr>
            <a:spLocks noGrp="1"/>
          </p:cNvSpPr>
          <p:nvPr>
            <p:ph type="ftr" sz="quarter" idx="11"/>
          </p:nvPr>
        </p:nvSpPr>
        <p:spPr/>
        <p:txBody>
          <a:bodyPr/>
          <a:lstStyle>
            <a:lvl1pPr>
              <a:defRPr/>
            </a:lvl1pPr>
          </a:lstStyle>
          <a:p>
            <a:endParaRPr lang="ca-ES" altLang="es-ES"/>
          </a:p>
        </p:txBody>
      </p:sp>
      <p:sp>
        <p:nvSpPr>
          <p:cNvPr id="6" name="5 Marcador de número de diapositiva"/>
          <p:cNvSpPr>
            <a:spLocks noGrp="1"/>
          </p:cNvSpPr>
          <p:nvPr>
            <p:ph type="sldNum" sz="quarter" idx="12"/>
          </p:nvPr>
        </p:nvSpPr>
        <p:spPr/>
        <p:txBody>
          <a:bodyPr/>
          <a:lstStyle>
            <a:lvl1pPr>
              <a:defRPr/>
            </a:lvl1pPr>
          </a:lstStyle>
          <a:p>
            <a:fld id="{BDC594E9-44DF-415E-A257-E494E04F8EFA}" type="slidenum">
              <a:rPr lang="ca-ES" altLang="es-ES"/>
              <a:pPr/>
              <a:t>‹#›</a:t>
            </a:fld>
            <a:endParaRPr lang="ca-ES" altLang="es-ES"/>
          </a:p>
        </p:txBody>
      </p:sp>
    </p:spTree>
    <p:extLst>
      <p:ext uri="{BB962C8B-B14F-4D97-AF65-F5344CB8AC3E}">
        <p14:creationId xmlns:p14="http://schemas.microsoft.com/office/powerpoint/2010/main" val="1477906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ca-ES"/>
          </a:p>
        </p:txBody>
      </p:sp>
      <p:sp>
        <p:nvSpPr>
          <p:cNvPr id="3" name="2 Marcador de contenido"/>
          <p:cNvSpPr>
            <a:spLocks noGrp="1"/>
          </p:cNvSpPr>
          <p:nvPr>
            <p:ph sz="half" idx="1"/>
          </p:nvPr>
        </p:nvSpPr>
        <p:spPr>
          <a:xfrm>
            <a:off x="539750" y="1343025"/>
            <a:ext cx="4784725" cy="38020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3 Marcador de contenido"/>
          <p:cNvSpPr>
            <a:spLocks noGrp="1"/>
          </p:cNvSpPr>
          <p:nvPr>
            <p:ph sz="half" idx="2"/>
          </p:nvPr>
        </p:nvSpPr>
        <p:spPr>
          <a:xfrm>
            <a:off x="5476875" y="1343025"/>
            <a:ext cx="4784725" cy="38020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5" name="4 Marcador de fecha"/>
          <p:cNvSpPr>
            <a:spLocks noGrp="1"/>
          </p:cNvSpPr>
          <p:nvPr>
            <p:ph type="dt" sz="half" idx="10"/>
          </p:nvPr>
        </p:nvSpPr>
        <p:spPr/>
        <p:txBody>
          <a:bodyPr/>
          <a:lstStyle>
            <a:lvl1pPr>
              <a:defRPr/>
            </a:lvl1pPr>
          </a:lstStyle>
          <a:p>
            <a:endParaRPr lang="ca-ES" altLang="es-ES"/>
          </a:p>
        </p:txBody>
      </p:sp>
      <p:sp>
        <p:nvSpPr>
          <p:cNvPr id="6" name="5 Marcador de pie de página"/>
          <p:cNvSpPr>
            <a:spLocks noGrp="1"/>
          </p:cNvSpPr>
          <p:nvPr>
            <p:ph type="ftr" sz="quarter" idx="11"/>
          </p:nvPr>
        </p:nvSpPr>
        <p:spPr/>
        <p:txBody>
          <a:bodyPr/>
          <a:lstStyle>
            <a:lvl1pPr>
              <a:defRPr/>
            </a:lvl1pPr>
          </a:lstStyle>
          <a:p>
            <a:endParaRPr lang="ca-ES" altLang="es-ES"/>
          </a:p>
        </p:txBody>
      </p:sp>
      <p:sp>
        <p:nvSpPr>
          <p:cNvPr id="7" name="6 Marcador de número de diapositiva"/>
          <p:cNvSpPr>
            <a:spLocks noGrp="1"/>
          </p:cNvSpPr>
          <p:nvPr>
            <p:ph type="sldNum" sz="quarter" idx="12"/>
          </p:nvPr>
        </p:nvSpPr>
        <p:spPr/>
        <p:txBody>
          <a:bodyPr/>
          <a:lstStyle>
            <a:lvl1pPr>
              <a:defRPr/>
            </a:lvl1pPr>
          </a:lstStyle>
          <a:p>
            <a:fld id="{D740B5AE-C50F-4DFD-A39A-2CB547A0352C}" type="slidenum">
              <a:rPr lang="ca-ES" altLang="es-ES"/>
              <a:pPr/>
              <a:t>‹#›</a:t>
            </a:fld>
            <a:endParaRPr lang="ca-ES" altLang="es-ES"/>
          </a:p>
        </p:txBody>
      </p:sp>
    </p:spTree>
    <p:extLst>
      <p:ext uri="{BB962C8B-B14F-4D97-AF65-F5344CB8AC3E}">
        <p14:creationId xmlns:p14="http://schemas.microsoft.com/office/powerpoint/2010/main" val="2160776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ca-ES"/>
          </a:p>
        </p:txBody>
      </p:sp>
      <p:sp>
        <p:nvSpPr>
          <p:cNvPr id="3" name="2 Marcador de texto"/>
          <p:cNvSpPr>
            <a:spLocks noGrp="1"/>
          </p:cNvSpPr>
          <p:nvPr>
            <p:ph type="body" idx="1"/>
          </p:nvPr>
        </p:nvSpPr>
        <p:spPr>
          <a:xfrm>
            <a:off x="539750" y="1289050"/>
            <a:ext cx="4772025" cy="5381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539750" y="1827213"/>
            <a:ext cx="4772025" cy="33194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5" name="4 Marcador de texto"/>
          <p:cNvSpPr>
            <a:spLocks noGrp="1"/>
          </p:cNvSpPr>
          <p:nvPr>
            <p:ph type="body" sz="quarter" idx="3"/>
          </p:nvPr>
        </p:nvSpPr>
        <p:spPr>
          <a:xfrm>
            <a:off x="5486400" y="1289050"/>
            <a:ext cx="4775200" cy="5381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5486400" y="1827213"/>
            <a:ext cx="4775200" cy="33194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7" name="6 Marcador de fecha"/>
          <p:cNvSpPr>
            <a:spLocks noGrp="1"/>
          </p:cNvSpPr>
          <p:nvPr>
            <p:ph type="dt" sz="half" idx="10"/>
          </p:nvPr>
        </p:nvSpPr>
        <p:spPr/>
        <p:txBody>
          <a:bodyPr/>
          <a:lstStyle>
            <a:lvl1pPr>
              <a:defRPr/>
            </a:lvl1pPr>
          </a:lstStyle>
          <a:p>
            <a:endParaRPr lang="ca-ES" altLang="es-ES"/>
          </a:p>
        </p:txBody>
      </p:sp>
      <p:sp>
        <p:nvSpPr>
          <p:cNvPr id="8" name="7 Marcador de pie de página"/>
          <p:cNvSpPr>
            <a:spLocks noGrp="1"/>
          </p:cNvSpPr>
          <p:nvPr>
            <p:ph type="ftr" sz="quarter" idx="11"/>
          </p:nvPr>
        </p:nvSpPr>
        <p:spPr/>
        <p:txBody>
          <a:bodyPr/>
          <a:lstStyle>
            <a:lvl1pPr>
              <a:defRPr/>
            </a:lvl1pPr>
          </a:lstStyle>
          <a:p>
            <a:endParaRPr lang="ca-ES" altLang="es-ES"/>
          </a:p>
        </p:txBody>
      </p:sp>
      <p:sp>
        <p:nvSpPr>
          <p:cNvPr id="9" name="8 Marcador de número de diapositiva"/>
          <p:cNvSpPr>
            <a:spLocks noGrp="1"/>
          </p:cNvSpPr>
          <p:nvPr>
            <p:ph type="sldNum" sz="quarter" idx="12"/>
          </p:nvPr>
        </p:nvSpPr>
        <p:spPr/>
        <p:txBody>
          <a:bodyPr/>
          <a:lstStyle>
            <a:lvl1pPr>
              <a:defRPr/>
            </a:lvl1pPr>
          </a:lstStyle>
          <a:p>
            <a:fld id="{9804354D-4474-4C0F-81E0-241AAFB5779E}" type="slidenum">
              <a:rPr lang="ca-ES" altLang="es-ES"/>
              <a:pPr/>
              <a:t>‹#›</a:t>
            </a:fld>
            <a:endParaRPr lang="ca-ES" altLang="es-ES"/>
          </a:p>
        </p:txBody>
      </p:sp>
    </p:spTree>
    <p:extLst>
      <p:ext uri="{BB962C8B-B14F-4D97-AF65-F5344CB8AC3E}">
        <p14:creationId xmlns:p14="http://schemas.microsoft.com/office/powerpoint/2010/main" val="1127901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ca-ES"/>
          </a:p>
        </p:txBody>
      </p:sp>
      <p:sp>
        <p:nvSpPr>
          <p:cNvPr id="3" name="2 Marcador de fecha"/>
          <p:cNvSpPr>
            <a:spLocks noGrp="1"/>
          </p:cNvSpPr>
          <p:nvPr>
            <p:ph type="dt" sz="half" idx="10"/>
          </p:nvPr>
        </p:nvSpPr>
        <p:spPr/>
        <p:txBody>
          <a:bodyPr/>
          <a:lstStyle>
            <a:lvl1pPr>
              <a:defRPr/>
            </a:lvl1pPr>
          </a:lstStyle>
          <a:p>
            <a:endParaRPr lang="ca-ES" altLang="es-ES"/>
          </a:p>
        </p:txBody>
      </p:sp>
      <p:sp>
        <p:nvSpPr>
          <p:cNvPr id="4" name="3 Marcador de pie de página"/>
          <p:cNvSpPr>
            <a:spLocks noGrp="1"/>
          </p:cNvSpPr>
          <p:nvPr>
            <p:ph type="ftr" sz="quarter" idx="11"/>
          </p:nvPr>
        </p:nvSpPr>
        <p:spPr/>
        <p:txBody>
          <a:bodyPr/>
          <a:lstStyle>
            <a:lvl1pPr>
              <a:defRPr/>
            </a:lvl1pPr>
          </a:lstStyle>
          <a:p>
            <a:endParaRPr lang="ca-ES" altLang="es-ES"/>
          </a:p>
        </p:txBody>
      </p:sp>
      <p:sp>
        <p:nvSpPr>
          <p:cNvPr id="5" name="4 Marcador de número de diapositiva"/>
          <p:cNvSpPr>
            <a:spLocks noGrp="1"/>
          </p:cNvSpPr>
          <p:nvPr>
            <p:ph type="sldNum" sz="quarter" idx="12"/>
          </p:nvPr>
        </p:nvSpPr>
        <p:spPr/>
        <p:txBody>
          <a:bodyPr/>
          <a:lstStyle>
            <a:lvl1pPr>
              <a:defRPr/>
            </a:lvl1pPr>
          </a:lstStyle>
          <a:p>
            <a:fld id="{BC6EEF22-F94B-4432-9F56-550B577B37B3}" type="slidenum">
              <a:rPr lang="ca-ES" altLang="es-ES"/>
              <a:pPr/>
              <a:t>‹#›</a:t>
            </a:fld>
            <a:endParaRPr lang="ca-ES" altLang="es-ES"/>
          </a:p>
        </p:txBody>
      </p:sp>
    </p:spTree>
    <p:extLst>
      <p:ext uri="{BB962C8B-B14F-4D97-AF65-F5344CB8AC3E}">
        <p14:creationId xmlns:p14="http://schemas.microsoft.com/office/powerpoint/2010/main" val="267480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ca-ES" altLang="es-ES"/>
          </a:p>
        </p:txBody>
      </p:sp>
      <p:sp>
        <p:nvSpPr>
          <p:cNvPr id="3" name="2 Marcador de pie de página"/>
          <p:cNvSpPr>
            <a:spLocks noGrp="1"/>
          </p:cNvSpPr>
          <p:nvPr>
            <p:ph type="ftr" sz="quarter" idx="11"/>
          </p:nvPr>
        </p:nvSpPr>
        <p:spPr/>
        <p:txBody>
          <a:bodyPr/>
          <a:lstStyle>
            <a:lvl1pPr>
              <a:defRPr/>
            </a:lvl1pPr>
          </a:lstStyle>
          <a:p>
            <a:endParaRPr lang="ca-ES" altLang="es-ES"/>
          </a:p>
        </p:txBody>
      </p:sp>
      <p:sp>
        <p:nvSpPr>
          <p:cNvPr id="4" name="3 Marcador de número de diapositiva"/>
          <p:cNvSpPr>
            <a:spLocks noGrp="1"/>
          </p:cNvSpPr>
          <p:nvPr>
            <p:ph type="sldNum" sz="quarter" idx="12"/>
          </p:nvPr>
        </p:nvSpPr>
        <p:spPr/>
        <p:txBody>
          <a:bodyPr/>
          <a:lstStyle>
            <a:lvl1pPr>
              <a:defRPr/>
            </a:lvl1pPr>
          </a:lstStyle>
          <a:p>
            <a:fld id="{FB525E7F-08A5-4330-B9B9-B64670072DCD}" type="slidenum">
              <a:rPr lang="ca-ES" altLang="es-ES"/>
              <a:pPr/>
              <a:t>‹#›</a:t>
            </a:fld>
            <a:endParaRPr lang="ca-ES" altLang="es-ES"/>
          </a:p>
        </p:txBody>
      </p:sp>
    </p:spTree>
    <p:extLst>
      <p:ext uri="{BB962C8B-B14F-4D97-AF65-F5344CB8AC3E}">
        <p14:creationId xmlns:p14="http://schemas.microsoft.com/office/powerpoint/2010/main" val="475978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39750" y="228600"/>
            <a:ext cx="3554413" cy="976313"/>
          </a:xfrm>
        </p:spPr>
        <p:txBody>
          <a:bodyPr anchor="b"/>
          <a:lstStyle>
            <a:lvl1pPr algn="l">
              <a:defRPr sz="2000" b="1"/>
            </a:lvl1pPr>
          </a:lstStyle>
          <a:p>
            <a:r>
              <a:rPr lang="es-ES" smtClean="0"/>
              <a:t>Haga clic para modificar el estilo de título del patrón</a:t>
            </a:r>
            <a:endParaRPr lang="ca-ES"/>
          </a:p>
        </p:txBody>
      </p:sp>
      <p:sp>
        <p:nvSpPr>
          <p:cNvPr id="3" name="2 Marcador de contenido"/>
          <p:cNvSpPr>
            <a:spLocks noGrp="1"/>
          </p:cNvSpPr>
          <p:nvPr>
            <p:ph idx="1"/>
          </p:nvPr>
        </p:nvSpPr>
        <p:spPr>
          <a:xfrm>
            <a:off x="4222750" y="228600"/>
            <a:ext cx="6038850" cy="49180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3 Marcador de texto"/>
          <p:cNvSpPr>
            <a:spLocks noGrp="1"/>
          </p:cNvSpPr>
          <p:nvPr>
            <p:ph type="body" sz="half" idx="2"/>
          </p:nvPr>
        </p:nvSpPr>
        <p:spPr>
          <a:xfrm>
            <a:off x="539750" y="1204913"/>
            <a:ext cx="3554413" cy="39417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ca-ES" altLang="es-ES"/>
          </a:p>
        </p:txBody>
      </p:sp>
      <p:sp>
        <p:nvSpPr>
          <p:cNvPr id="6" name="5 Marcador de pie de página"/>
          <p:cNvSpPr>
            <a:spLocks noGrp="1"/>
          </p:cNvSpPr>
          <p:nvPr>
            <p:ph type="ftr" sz="quarter" idx="11"/>
          </p:nvPr>
        </p:nvSpPr>
        <p:spPr/>
        <p:txBody>
          <a:bodyPr/>
          <a:lstStyle>
            <a:lvl1pPr>
              <a:defRPr/>
            </a:lvl1pPr>
          </a:lstStyle>
          <a:p>
            <a:endParaRPr lang="ca-ES" altLang="es-ES"/>
          </a:p>
        </p:txBody>
      </p:sp>
      <p:sp>
        <p:nvSpPr>
          <p:cNvPr id="7" name="6 Marcador de número de diapositiva"/>
          <p:cNvSpPr>
            <a:spLocks noGrp="1"/>
          </p:cNvSpPr>
          <p:nvPr>
            <p:ph type="sldNum" sz="quarter" idx="12"/>
          </p:nvPr>
        </p:nvSpPr>
        <p:spPr/>
        <p:txBody>
          <a:bodyPr/>
          <a:lstStyle>
            <a:lvl1pPr>
              <a:defRPr/>
            </a:lvl1pPr>
          </a:lstStyle>
          <a:p>
            <a:fld id="{A3799F16-BBAA-47EB-B198-0ED9A5FD8DF5}" type="slidenum">
              <a:rPr lang="ca-ES" altLang="es-ES"/>
              <a:pPr/>
              <a:t>‹#›</a:t>
            </a:fld>
            <a:endParaRPr lang="ca-ES" altLang="es-ES"/>
          </a:p>
        </p:txBody>
      </p:sp>
    </p:spTree>
    <p:extLst>
      <p:ext uri="{BB962C8B-B14F-4D97-AF65-F5344CB8AC3E}">
        <p14:creationId xmlns:p14="http://schemas.microsoft.com/office/powerpoint/2010/main" val="3578171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117725" y="4032250"/>
            <a:ext cx="6480175" cy="476250"/>
          </a:xfrm>
        </p:spPr>
        <p:txBody>
          <a:bodyPr anchor="b"/>
          <a:lstStyle>
            <a:lvl1pPr algn="l">
              <a:defRPr sz="2000" b="1"/>
            </a:lvl1pPr>
          </a:lstStyle>
          <a:p>
            <a:r>
              <a:rPr lang="es-ES" smtClean="0"/>
              <a:t>Haga clic para modificar el estilo de título del patrón</a:t>
            </a:r>
            <a:endParaRPr lang="ca-ES"/>
          </a:p>
        </p:txBody>
      </p:sp>
      <p:sp>
        <p:nvSpPr>
          <p:cNvPr id="3" name="2 Marcador de posición de imagen"/>
          <p:cNvSpPr>
            <a:spLocks noGrp="1"/>
          </p:cNvSpPr>
          <p:nvPr>
            <p:ph type="pic" idx="1"/>
          </p:nvPr>
        </p:nvSpPr>
        <p:spPr>
          <a:xfrm>
            <a:off x="2117725" y="514350"/>
            <a:ext cx="6480175" cy="34575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a-ES"/>
          </a:p>
        </p:txBody>
      </p:sp>
      <p:sp>
        <p:nvSpPr>
          <p:cNvPr id="4" name="3 Marcador de texto"/>
          <p:cNvSpPr>
            <a:spLocks noGrp="1"/>
          </p:cNvSpPr>
          <p:nvPr>
            <p:ph type="body" sz="half" idx="2"/>
          </p:nvPr>
        </p:nvSpPr>
        <p:spPr>
          <a:xfrm>
            <a:off x="2117725" y="4508500"/>
            <a:ext cx="6480175" cy="6762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ca-ES" altLang="es-ES"/>
          </a:p>
        </p:txBody>
      </p:sp>
      <p:sp>
        <p:nvSpPr>
          <p:cNvPr id="6" name="5 Marcador de pie de página"/>
          <p:cNvSpPr>
            <a:spLocks noGrp="1"/>
          </p:cNvSpPr>
          <p:nvPr>
            <p:ph type="ftr" sz="quarter" idx="11"/>
          </p:nvPr>
        </p:nvSpPr>
        <p:spPr/>
        <p:txBody>
          <a:bodyPr/>
          <a:lstStyle>
            <a:lvl1pPr>
              <a:defRPr/>
            </a:lvl1pPr>
          </a:lstStyle>
          <a:p>
            <a:endParaRPr lang="ca-ES" altLang="es-ES"/>
          </a:p>
        </p:txBody>
      </p:sp>
      <p:sp>
        <p:nvSpPr>
          <p:cNvPr id="7" name="6 Marcador de número de diapositiva"/>
          <p:cNvSpPr>
            <a:spLocks noGrp="1"/>
          </p:cNvSpPr>
          <p:nvPr>
            <p:ph type="sldNum" sz="quarter" idx="12"/>
          </p:nvPr>
        </p:nvSpPr>
        <p:spPr/>
        <p:txBody>
          <a:bodyPr/>
          <a:lstStyle>
            <a:lvl1pPr>
              <a:defRPr/>
            </a:lvl1pPr>
          </a:lstStyle>
          <a:p>
            <a:fld id="{8D49C6F5-7015-4C47-BE98-DB5F6264ECAA}" type="slidenum">
              <a:rPr lang="ca-ES" altLang="es-ES"/>
              <a:pPr/>
              <a:t>‹#›</a:t>
            </a:fld>
            <a:endParaRPr lang="ca-ES" altLang="es-ES"/>
          </a:p>
        </p:txBody>
      </p:sp>
    </p:spTree>
    <p:extLst>
      <p:ext uri="{BB962C8B-B14F-4D97-AF65-F5344CB8AC3E}">
        <p14:creationId xmlns:p14="http://schemas.microsoft.com/office/powerpoint/2010/main" val="2199307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0000" b="-20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9750" y="230188"/>
            <a:ext cx="9721850" cy="960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ca-ES" altLang="es-ES" smtClean="0"/>
              <a:t>Haga clic para cambiar el estilo de título	</a:t>
            </a:r>
          </a:p>
        </p:txBody>
      </p:sp>
      <p:sp>
        <p:nvSpPr>
          <p:cNvPr id="1027" name="Rectangle 3"/>
          <p:cNvSpPr>
            <a:spLocks noGrp="1" noChangeArrowheads="1"/>
          </p:cNvSpPr>
          <p:nvPr>
            <p:ph type="body" idx="1"/>
          </p:nvPr>
        </p:nvSpPr>
        <p:spPr bwMode="auto">
          <a:xfrm>
            <a:off x="539750" y="1343025"/>
            <a:ext cx="9721850" cy="3802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a-ES" altLang="es-ES" smtClean="0"/>
              <a:t>Haga clic para modificar el estilo de texto del patrón</a:t>
            </a:r>
          </a:p>
          <a:p>
            <a:pPr lvl="1"/>
            <a:r>
              <a:rPr lang="ca-ES" altLang="es-ES" smtClean="0"/>
              <a:t>Segundo nivel</a:t>
            </a:r>
          </a:p>
          <a:p>
            <a:pPr lvl="2"/>
            <a:r>
              <a:rPr lang="ca-ES" altLang="es-ES" smtClean="0"/>
              <a:t>Tercer nivel</a:t>
            </a:r>
          </a:p>
          <a:p>
            <a:pPr lvl="3"/>
            <a:r>
              <a:rPr lang="ca-ES" altLang="es-ES" smtClean="0"/>
              <a:t>Cuarto nivel</a:t>
            </a:r>
          </a:p>
          <a:p>
            <a:pPr lvl="4"/>
            <a:r>
              <a:rPr lang="ca-ES" altLang="es-ES" smtClean="0"/>
              <a:t>Quinto nivel</a:t>
            </a:r>
          </a:p>
        </p:txBody>
      </p:sp>
      <p:sp>
        <p:nvSpPr>
          <p:cNvPr id="1028" name="Rectangle 4"/>
          <p:cNvSpPr>
            <a:spLocks noGrp="1" noChangeArrowheads="1"/>
          </p:cNvSpPr>
          <p:nvPr>
            <p:ph type="dt" sz="half" idx="2"/>
          </p:nvPr>
        </p:nvSpPr>
        <p:spPr bwMode="auto">
          <a:xfrm>
            <a:off x="539750" y="5246688"/>
            <a:ext cx="252095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effectLst/>
              </a:defRPr>
            </a:lvl1pPr>
          </a:lstStyle>
          <a:p>
            <a:endParaRPr lang="ca-ES" altLang="es-ES"/>
          </a:p>
        </p:txBody>
      </p:sp>
      <p:sp>
        <p:nvSpPr>
          <p:cNvPr id="1029" name="Rectangle 5"/>
          <p:cNvSpPr>
            <a:spLocks noGrp="1" noChangeArrowheads="1"/>
          </p:cNvSpPr>
          <p:nvPr>
            <p:ph type="ftr" sz="quarter" idx="3"/>
          </p:nvPr>
        </p:nvSpPr>
        <p:spPr bwMode="auto">
          <a:xfrm>
            <a:off x="3690938" y="5246688"/>
            <a:ext cx="34194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effectLst/>
              </a:defRPr>
            </a:lvl1pPr>
          </a:lstStyle>
          <a:p>
            <a:endParaRPr lang="ca-ES" altLang="es-ES"/>
          </a:p>
        </p:txBody>
      </p:sp>
      <p:sp>
        <p:nvSpPr>
          <p:cNvPr id="1030" name="Rectangle 6"/>
          <p:cNvSpPr>
            <a:spLocks noGrp="1" noChangeArrowheads="1"/>
          </p:cNvSpPr>
          <p:nvPr>
            <p:ph type="sldNum" sz="quarter" idx="4"/>
          </p:nvPr>
        </p:nvSpPr>
        <p:spPr bwMode="auto">
          <a:xfrm>
            <a:off x="7740650" y="5246688"/>
            <a:ext cx="252095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effectLst/>
              </a:defRPr>
            </a:lvl1pPr>
          </a:lstStyle>
          <a:p>
            <a:fld id="{DF7C682D-3732-4A19-ADE0-2D9A9070BDB1}" type="slidenum">
              <a:rPr lang="ca-ES" altLang="es-ES"/>
              <a:pPr/>
              <a:t>‹#›</a:t>
            </a:fld>
            <a:endParaRPr lang="ca-ES" alt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5" name="Group 7"/>
          <p:cNvGrpSpPr>
            <a:grpSpLocks/>
          </p:cNvGrpSpPr>
          <p:nvPr/>
        </p:nvGrpSpPr>
        <p:grpSpPr bwMode="auto">
          <a:xfrm>
            <a:off x="-252413" y="2638425"/>
            <a:ext cx="11071226" cy="2963863"/>
            <a:chOff x="-146" y="1071"/>
            <a:chExt cx="6396" cy="2223"/>
          </a:xfrm>
        </p:grpSpPr>
        <p:sp>
          <p:nvSpPr>
            <p:cNvPr id="17412" name="Freeform 4"/>
            <p:cNvSpPr>
              <a:spLocks/>
            </p:cNvSpPr>
            <p:nvPr/>
          </p:nvSpPr>
          <p:spPr bwMode="auto">
            <a:xfrm>
              <a:off x="-10" y="1071"/>
              <a:ext cx="6260" cy="1209"/>
            </a:xfrm>
            <a:custGeom>
              <a:avLst/>
              <a:gdLst>
                <a:gd name="T0" fmla="*/ 0 w 6260"/>
                <a:gd name="T1" fmla="*/ 779 h 1209"/>
                <a:gd name="T2" fmla="*/ 2177 w 6260"/>
                <a:gd name="T3" fmla="*/ 53 h 1209"/>
                <a:gd name="T4" fmla="*/ 3810 w 6260"/>
                <a:gd name="T5" fmla="*/ 1096 h 1209"/>
                <a:gd name="T6" fmla="*/ 5715 w 6260"/>
                <a:gd name="T7" fmla="*/ 733 h 1209"/>
                <a:gd name="T8" fmla="*/ 6260 w 6260"/>
                <a:gd name="T9" fmla="*/ 1006 h 1209"/>
              </a:gdLst>
              <a:ahLst/>
              <a:cxnLst>
                <a:cxn ang="0">
                  <a:pos x="T0" y="T1"/>
                </a:cxn>
                <a:cxn ang="0">
                  <a:pos x="T2" y="T3"/>
                </a:cxn>
                <a:cxn ang="0">
                  <a:pos x="T4" y="T5"/>
                </a:cxn>
                <a:cxn ang="0">
                  <a:pos x="T6" y="T7"/>
                </a:cxn>
                <a:cxn ang="0">
                  <a:pos x="T8" y="T9"/>
                </a:cxn>
              </a:cxnLst>
              <a:rect l="0" t="0" r="r" b="b"/>
              <a:pathLst>
                <a:path w="6260" h="1209">
                  <a:moveTo>
                    <a:pt x="0" y="779"/>
                  </a:moveTo>
                  <a:cubicBezTo>
                    <a:pt x="771" y="389"/>
                    <a:pt x="1542" y="0"/>
                    <a:pt x="2177" y="53"/>
                  </a:cubicBezTo>
                  <a:cubicBezTo>
                    <a:pt x="2812" y="106"/>
                    <a:pt x="3220" y="983"/>
                    <a:pt x="3810" y="1096"/>
                  </a:cubicBezTo>
                  <a:cubicBezTo>
                    <a:pt x="4400" y="1209"/>
                    <a:pt x="5307" y="748"/>
                    <a:pt x="5715" y="733"/>
                  </a:cubicBezTo>
                  <a:cubicBezTo>
                    <a:pt x="6123" y="718"/>
                    <a:pt x="6169" y="961"/>
                    <a:pt x="6260" y="1006"/>
                  </a:cubicBezTo>
                </a:path>
              </a:pathLst>
            </a:custGeom>
            <a:noFill/>
            <a:ln w="9525">
              <a:solidFill>
                <a:srgbClr val="0099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a-ES"/>
            </a:p>
          </p:txBody>
        </p:sp>
        <p:sp>
          <p:nvSpPr>
            <p:cNvPr id="17413" name="Freeform 5"/>
            <p:cNvSpPr>
              <a:spLocks/>
            </p:cNvSpPr>
            <p:nvPr/>
          </p:nvSpPr>
          <p:spPr bwMode="auto">
            <a:xfrm>
              <a:off x="-146" y="1789"/>
              <a:ext cx="6396" cy="552"/>
            </a:xfrm>
            <a:custGeom>
              <a:avLst/>
              <a:gdLst>
                <a:gd name="T0" fmla="*/ 309 w 6569"/>
                <a:gd name="T1" fmla="*/ 174 h 552"/>
                <a:gd name="T2" fmla="*/ 355 w 6569"/>
                <a:gd name="T3" fmla="*/ 174 h 552"/>
                <a:gd name="T4" fmla="*/ 2441 w 6569"/>
                <a:gd name="T5" fmla="*/ 38 h 552"/>
                <a:gd name="T6" fmla="*/ 3757 w 6569"/>
                <a:gd name="T7" fmla="*/ 401 h 552"/>
                <a:gd name="T8" fmla="*/ 4800 w 6569"/>
                <a:gd name="T9" fmla="*/ 537 h 552"/>
                <a:gd name="T10" fmla="*/ 6161 w 6569"/>
                <a:gd name="T11" fmla="*/ 311 h 552"/>
                <a:gd name="T12" fmla="*/ 6569 w 6569"/>
                <a:gd name="T13" fmla="*/ 401 h 552"/>
              </a:gdLst>
              <a:ahLst/>
              <a:cxnLst>
                <a:cxn ang="0">
                  <a:pos x="T0" y="T1"/>
                </a:cxn>
                <a:cxn ang="0">
                  <a:pos x="T2" y="T3"/>
                </a:cxn>
                <a:cxn ang="0">
                  <a:pos x="T4" y="T5"/>
                </a:cxn>
                <a:cxn ang="0">
                  <a:pos x="T6" y="T7"/>
                </a:cxn>
                <a:cxn ang="0">
                  <a:pos x="T8" y="T9"/>
                </a:cxn>
                <a:cxn ang="0">
                  <a:pos x="T10" y="T11"/>
                </a:cxn>
                <a:cxn ang="0">
                  <a:pos x="T12" y="T13"/>
                </a:cxn>
              </a:cxnLst>
              <a:rect l="0" t="0" r="r" b="b"/>
              <a:pathLst>
                <a:path w="6569" h="552">
                  <a:moveTo>
                    <a:pt x="309" y="174"/>
                  </a:moveTo>
                  <a:cubicBezTo>
                    <a:pt x="154" y="185"/>
                    <a:pt x="0" y="197"/>
                    <a:pt x="355" y="174"/>
                  </a:cubicBezTo>
                  <a:cubicBezTo>
                    <a:pt x="710" y="151"/>
                    <a:pt x="1874" y="0"/>
                    <a:pt x="2441" y="38"/>
                  </a:cubicBezTo>
                  <a:cubicBezTo>
                    <a:pt x="3008" y="76"/>
                    <a:pt x="3364" y="318"/>
                    <a:pt x="3757" y="401"/>
                  </a:cubicBezTo>
                  <a:cubicBezTo>
                    <a:pt x="4150" y="484"/>
                    <a:pt x="4399" y="552"/>
                    <a:pt x="4800" y="537"/>
                  </a:cubicBezTo>
                  <a:cubicBezTo>
                    <a:pt x="5201" y="522"/>
                    <a:pt x="5866" y="334"/>
                    <a:pt x="6161" y="311"/>
                  </a:cubicBezTo>
                  <a:cubicBezTo>
                    <a:pt x="6456" y="288"/>
                    <a:pt x="6512" y="344"/>
                    <a:pt x="6569" y="401"/>
                  </a:cubicBezTo>
                </a:path>
              </a:pathLst>
            </a:cu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a-ES"/>
            </a:p>
          </p:txBody>
        </p:sp>
        <p:sp>
          <p:nvSpPr>
            <p:cNvPr id="17414" name="Freeform 6"/>
            <p:cNvSpPr>
              <a:spLocks/>
            </p:cNvSpPr>
            <p:nvPr/>
          </p:nvSpPr>
          <p:spPr bwMode="auto">
            <a:xfrm>
              <a:off x="-10" y="1857"/>
              <a:ext cx="6214" cy="1437"/>
            </a:xfrm>
            <a:custGeom>
              <a:avLst/>
              <a:gdLst>
                <a:gd name="T0" fmla="*/ 0 w 6214"/>
                <a:gd name="T1" fmla="*/ 538 h 1437"/>
                <a:gd name="T2" fmla="*/ 1859 w 6214"/>
                <a:gd name="T3" fmla="*/ 129 h 1437"/>
                <a:gd name="T4" fmla="*/ 3175 w 6214"/>
                <a:gd name="T5" fmla="*/ 1309 h 1437"/>
                <a:gd name="T6" fmla="*/ 4218 w 6214"/>
                <a:gd name="T7" fmla="*/ 900 h 1437"/>
                <a:gd name="T8" fmla="*/ 5171 w 6214"/>
                <a:gd name="T9" fmla="*/ 991 h 1437"/>
                <a:gd name="T10" fmla="*/ 5942 w 6214"/>
                <a:gd name="T11" fmla="*/ 674 h 1437"/>
                <a:gd name="T12" fmla="*/ 6214 w 6214"/>
                <a:gd name="T13" fmla="*/ 810 h 1437"/>
              </a:gdLst>
              <a:ahLst/>
              <a:cxnLst>
                <a:cxn ang="0">
                  <a:pos x="T0" y="T1"/>
                </a:cxn>
                <a:cxn ang="0">
                  <a:pos x="T2" y="T3"/>
                </a:cxn>
                <a:cxn ang="0">
                  <a:pos x="T4" y="T5"/>
                </a:cxn>
                <a:cxn ang="0">
                  <a:pos x="T6" y="T7"/>
                </a:cxn>
                <a:cxn ang="0">
                  <a:pos x="T8" y="T9"/>
                </a:cxn>
                <a:cxn ang="0">
                  <a:pos x="T10" y="T11"/>
                </a:cxn>
                <a:cxn ang="0">
                  <a:pos x="T12" y="T13"/>
                </a:cxn>
              </a:cxnLst>
              <a:rect l="0" t="0" r="r" b="b"/>
              <a:pathLst>
                <a:path w="6214" h="1437">
                  <a:moveTo>
                    <a:pt x="0" y="538"/>
                  </a:moveTo>
                  <a:cubicBezTo>
                    <a:pt x="665" y="269"/>
                    <a:pt x="1330" y="0"/>
                    <a:pt x="1859" y="129"/>
                  </a:cubicBezTo>
                  <a:cubicBezTo>
                    <a:pt x="2388" y="258"/>
                    <a:pt x="2782" y="1181"/>
                    <a:pt x="3175" y="1309"/>
                  </a:cubicBezTo>
                  <a:cubicBezTo>
                    <a:pt x="3568" y="1437"/>
                    <a:pt x="3885" y="953"/>
                    <a:pt x="4218" y="900"/>
                  </a:cubicBezTo>
                  <a:cubicBezTo>
                    <a:pt x="4551" y="847"/>
                    <a:pt x="4884" y="1029"/>
                    <a:pt x="5171" y="991"/>
                  </a:cubicBezTo>
                  <a:cubicBezTo>
                    <a:pt x="5458" y="953"/>
                    <a:pt x="5768" y="704"/>
                    <a:pt x="5942" y="674"/>
                  </a:cubicBezTo>
                  <a:cubicBezTo>
                    <a:pt x="6116" y="644"/>
                    <a:pt x="6169" y="787"/>
                    <a:pt x="6214" y="810"/>
                  </a:cubicBezTo>
                </a:path>
              </a:pathLst>
            </a:custGeom>
            <a:noFill/>
            <a:ln w="57150" cmpd="sng">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a-ES"/>
            </a:p>
          </p:txBody>
        </p:sp>
      </p:grpSp>
      <p:sp>
        <p:nvSpPr>
          <p:cNvPr id="17416" name="Rectangle 8"/>
          <p:cNvSpPr>
            <a:spLocks noChangeArrowheads="1"/>
          </p:cNvSpPr>
          <p:nvPr/>
        </p:nvSpPr>
        <p:spPr bwMode="auto">
          <a:xfrm>
            <a:off x="0" y="400050"/>
            <a:ext cx="7599363" cy="1149350"/>
          </a:xfrm>
          <a:prstGeom prst="rect">
            <a:avLst/>
          </a:prstGeom>
          <a:solidFill>
            <a:schemeClr val="bg1">
              <a:alpha val="58000"/>
            </a:schemeClr>
          </a:solidFill>
          <a:ln>
            <a:noFill/>
          </a:ln>
          <a:effectLst/>
          <a:extLst>
            <a:ext uri="{91240B29-F687-4F45-9708-019B960494DF}">
              <a14:hiddenLine xmlns:a14="http://schemas.microsoft.com/office/drawing/2010/main" w="571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ES" altLang="es-ES">
              <a:effectLst/>
            </a:endParaRPr>
          </a:p>
        </p:txBody>
      </p:sp>
      <p:sp>
        <p:nvSpPr>
          <p:cNvPr id="17417" name="Rectangle 9"/>
          <p:cNvSpPr>
            <a:spLocks noChangeArrowheads="1"/>
          </p:cNvSpPr>
          <p:nvPr/>
        </p:nvSpPr>
        <p:spPr bwMode="auto">
          <a:xfrm>
            <a:off x="0" y="1004888"/>
            <a:ext cx="681355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b"/>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ca-ES" altLang="es-ES" sz="2000" dirty="0">
                <a:effectLst/>
              </a:rPr>
              <a:t>Reptes i </a:t>
            </a:r>
            <a:r>
              <a:rPr lang="ca-ES" altLang="es-ES" sz="2000" dirty="0" smtClean="0">
                <a:effectLst/>
              </a:rPr>
              <a:t>oportunitats </a:t>
            </a:r>
            <a:r>
              <a:rPr lang="ca-ES" altLang="es-ES" sz="2000" dirty="0">
                <a:effectLst/>
              </a:rPr>
              <a:t>per al</a:t>
            </a:r>
            <a:br>
              <a:rPr lang="ca-ES" altLang="es-ES" sz="2000" dirty="0">
                <a:effectLst/>
              </a:rPr>
            </a:br>
            <a:r>
              <a:rPr lang="ca-ES" altLang="es-ES" sz="2800" dirty="0">
                <a:effectLst/>
              </a:rPr>
              <a:t> </a:t>
            </a:r>
            <a:r>
              <a:rPr lang="ca-ES" altLang="es-ES" sz="2800" b="1" dirty="0">
                <a:effectLst/>
              </a:rPr>
              <a:t>Litoral Català</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3" name="Group 3"/>
          <p:cNvGrpSpPr>
            <a:grpSpLocks/>
          </p:cNvGrpSpPr>
          <p:nvPr/>
        </p:nvGrpSpPr>
        <p:grpSpPr bwMode="auto">
          <a:xfrm rot="16200000">
            <a:off x="-1408906" y="1604169"/>
            <a:ext cx="5927725" cy="2674937"/>
            <a:chOff x="-146" y="1071"/>
            <a:chExt cx="6396" cy="2223"/>
          </a:xfrm>
        </p:grpSpPr>
        <p:sp>
          <p:nvSpPr>
            <p:cNvPr id="20484" name="Freeform 4"/>
            <p:cNvSpPr>
              <a:spLocks/>
            </p:cNvSpPr>
            <p:nvPr/>
          </p:nvSpPr>
          <p:spPr bwMode="auto">
            <a:xfrm>
              <a:off x="-10" y="1071"/>
              <a:ext cx="6260" cy="1209"/>
            </a:xfrm>
            <a:custGeom>
              <a:avLst/>
              <a:gdLst>
                <a:gd name="T0" fmla="*/ 0 w 6260"/>
                <a:gd name="T1" fmla="*/ 779 h 1209"/>
                <a:gd name="T2" fmla="*/ 2177 w 6260"/>
                <a:gd name="T3" fmla="*/ 53 h 1209"/>
                <a:gd name="T4" fmla="*/ 3810 w 6260"/>
                <a:gd name="T5" fmla="*/ 1096 h 1209"/>
                <a:gd name="T6" fmla="*/ 5715 w 6260"/>
                <a:gd name="T7" fmla="*/ 733 h 1209"/>
                <a:gd name="T8" fmla="*/ 6260 w 6260"/>
                <a:gd name="T9" fmla="*/ 1006 h 1209"/>
              </a:gdLst>
              <a:ahLst/>
              <a:cxnLst>
                <a:cxn ang="0">
                  <a:pos x="T0" y="T1"/>
                </a:cxn>
                <a:cxn ang="0">
                  <a:pos x="T2" y="T3"/>
                </a:cxn>
                <a:cxn ang="0">
                  <a:pos x="T4" y="T5"/>
                </a:cxn>
                <a:cxn ang="0">
                  <a:pos x="T6" y="T7"/>
                </a:cxn>
                <a:cxn ang="0">
                  <a:pos x="T8" y="T9"/>
                </a:cxn>
              </a:cxnLst>
              <a:rect l="0" t="0" r="r" b="b"/>
              <a:pathLst>
                <a:path w="6260" h="1209">
                  <a:moveTo>
                    <a:pt x="0" y="779"/>
                  </a:moveTo>
                  <a:cubicBezTo>
                    <a:pt x="771" y="389"/>
                    <a:pt x="1542" y="0"/>
                    <a:pt x="2177" y="53"/>
                  </a:cubicBezTo>
                  <a:cubicBezTo>
                    <a:pt x="2812" y="106"/>
                    <a:pt x="3220" y="983"/>
                    <a:pt x="3810" y="1096"/>
                  </a:cubicBezTo>
                  <a:cubicBezTo>
                    <a:pt x="4400" y="1209"/>
                    <a:pt x="5307" y="748"/>
                    <a:pt x="5715" y="733"/>
                  </a:cubicBezTo>
                  <a:cubicBezTo>
                    <a:pt x="6123" y="718"/>
                    <a:pt x="6169" y="961"/>
                    <a:pt x="6260" y="1006"/>
                  </a:cubicBezTo>
                </a:path>
              </a:pathLst>
            </a:custGeom>
            <a:noFill/>
            <a:ln w="9525">
              <a:solidFill>
                <a:srgbClr val="0099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a-ES"/>
            </a:p>
          </p:txBody>
        </p:sp>
        <p:sp>
          <p:nvSpPr>
            <p:cNvPr id="20485" name="Freeform 5"/>
            <p:cNvSpPr>
              <a:spLocks/>
            </p:cNvSpPr>
            <p:nvPr/>
          </p:nvSpPr>
          <p:spPr bwMode="auto">
            <a:xfrm>
              <a:off x="-146" y="1789"/>
              <a:ext cx="6396" cy="552"/>
            </a:xfrm>
            <a:custGeom>
              <a:avLst/>
              <a:gdLst>
                <a:gd name="T0" fmla="*/ 309 w 6569"/>
                <a:gd name="T1" fmla="*/ 174 h 552"/>
                <a:gd name="T2" fmla="*/ 355 w 6569"/>
                <a:gd name="T3" fmla="*/ 174 h 552"/>
                <a:gd name="T4" fmla="*/ 2441 w 6569"/>
                <a:gd name="T5" fmla="*/ 38 h 552"/>
                <a:gd name="T6" fmla="*/ 3757 w 6569"/>
                <a:gd name="T7" fmla="*/ 401 h 552"/>
                <a:gd name="T8" fmla="*/ 4800 w 6569"/>
                <a:gd name="T9" fmla="*/ 537 h 552"/>
                <a:gd name="T10" fmla="*/ 6161 w 6569"/>
                <a:gd name="T11" fmla="*/ 311 h 552"/>
                <a:gd name="T12" fmla="*/ 6569 w 6569"/>
                <a:gd name="T13" fmla="*/ 401 h 552"/>
              </a:gdLst>
              <a:ahLst/>
              <a:cxnLst>
                <a:cxn ang="0">
                  <a:pos x="T0" y="T1"/>
                </a:cxn>
                <a:cxn ang="0">
                  <a:pos x="T2" y="T3"/>
                </a:cxn>
                <a:cxn ang="0">
                  <a:pos x="T4" y="T5"/>
                </a:cxn>
                <a:cxn ang="0">
                  <a:pos x="T6" y="T7"/>
                </a:cxn>
                <a:cxn ang="0">
                  <a:pos x="T8" y="T9"/>
                </a:cxn>
                <a:cxn ang="0">
                  <a:pos x="T10" y="T11"/>
                </a:cxn>
                <a:cxn ang="0">
                  <a:pos x="T12" y="T13"/>
                </a:cxn>
              </a:cxnLst>
              <a:rect l="0" t="0" r="r" b="b"/>
              <a:pathLst>
                <a:path w="6569" h="552">
                  <a:moveTo>
                    <a:pt x="309" y="174"/>
                  </a:moveTo>
                  <a:cubicBezTo>
                    <a:pt x="154" y="185"/>
                    <a:pt x="0" y="197"/>
                    <a:pt x="355" y="174"/>
                  </a:cubicBezTo>
                  <a:cubicBezTo>
                    <a:pt x="710" y="151"/>
                    <a:pt x="1874" y="0"/>
                    <a:pt x="2441" y="38"/>
                  </a:cubicBezTo>
                  <a:cubicBezTo>
                    <a:pt x="3008" y="76"/>
                    <a:pt x="3364" y="318"/>
                    <a:pt x="3757" y="401"/>
                  </a:cubicBezTo>
                  <a:cubicBezTo>
                    <a:pt x="4150" y="484"/>
                    <a:pt x="4399" y="552"/>
                    <a:pt x="4800" y="537"/>
                  </a:cubicBezTo>
                  <a:cubicBezTo>
                    <a:pt x="5201" y="522"/>
                    <a:pt x="5866" y="334"/>
                    <a:pt x="6161" y="311"/>
                  </a:cubicBezTo>
                  <a:cubicBezTo>
                    <a:pt x="6456" y="288"/>
                    <a:pt x="6512" y="344"/>
                    <a:pt x="6569" y="401"/>
                  </a:cubicBezTo>
                </a:path>
              </a:pathLst>
            </a:cu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a-ES"/>
            </a:p>
          </p:txBody>
        </p:sp>
        <p:sp>
          <p:nvSpPr>
            <p:cNvPr id="20486" name="Freeform 6"/>
            <p:cNvSpPr>
              <a:spLocks/>
            </p:cNvSpPr>
            <p:nvPr/>
          </p:nvSpPr>
          <p:spPr bwMode="auto">
            <a:xfrm>
              <a:off x="-10" y="1857"/>
              <a:ext cx="6214" cy="1437"/>
            </a:xfrm>
            <a:custGeom>
              <a:avLst/>
              <a:gdLst>
                <a:gd name="T0" fmla="*/ 0 w 6214"/>
                <a:gd name="T1" fmla="*/ 538 h 1437"/>
                <a:gd name="T2" fmla="*/ 1859 w 6214"/>
                <a:gd name="T3" fmla="*/ 129 h 1437"/>
                <a:gd name="T4" fmla="*/ 3175 w 6214"/>
                <a:gd name="T5" fmla="*/ 1309 h 1437"/>
                <a:gd name="T6" fmla="*/ 4218 w 6214"/>
                <a:gd name="T7" fmla="*/ 900 h 1437"/>
                <a:gd name="T8" fmla="*/ 5171 w 6214"/>
                <a:gd name="T9" fmla="*/ 991 h 1437"/>
                <a:gd name="T10" fmla="*/ 5942 w 6214"/>
                <a:gd name="T11" fmla="*/ 674 h 1437"/>
                <a:gd name="T12" fmla="*/ 6214 w 6214"/>
                <a:gd name="T13" fmla="*/ 810 h 1437"/>
              </a:gdLst>
              <a:ahLst/>
              <a:cxnLst>
                <a:cxn ang="0">
                  <a:pos x="T0" y="T1"/>
                </a:cxn>
                <a:cxn ang="0">
                  <a:pos x="T2" y="T3"/>
                </a:cxn>
                <a:cxn ang="0">
                  <a:pos x="T4" y="T5"/>
                </a:cxn>
                <a:cxn ang="0">
                  <a:pos x="T6" y="T7"/>
                </a:cxn>
                <a:cxn ang="0">
                  <a:pos x="T8" y="T9"/>
                </a:cxn>
                <a:cxn ang="0">
                  <a:pos x="T10" y="T11"/>
                </a:cxn>
                <a:cxn ang="0">
                  <a:pos x="T12" y="T13"/>
                </a:cxn>
              </a:cxnLst>
              <a:rect l="0" t="0" r="r" b="b"/>
              <a:pathLst>
                <a:path w="6214" h="1437">
                  <a:moveTo>
                    <a:pt x="0" y="538"/>
                  </a:moveTo>
                  <a:cubicBezTo>
                    <a:pt x="665" y="269"/>
                    <a:pt x="1330" y="0"/>
                    <a:pt x="1859" y="129"/>
                  </a:cubicBezTo>
                  <a:cubicBezTo>
                    <a:pt x="2388" y="258"/>
                    <a:pt x="2782" y="1181"/>
                    <a:pt x="3175" y="1309"/>
                  </a:cubicBezTo>
                  <a:cubicBezTo>
                    <a:pt x="3568" y="1437"/>
                    <a:pt x="3885" y="953"/>
                    <a:pt x="4218" y="900"/>
                  </a:cubicBezTo>
                  <a:cubicBezTo>
                    <a:pt x="4551" y="847"/>
                    <a:pt x="4884" y="1029"/>
                    <a:pt x="5171" y="991"/>
                  </a:cubicBezTo>
                  <a:cubicBezTo>
                    <a:pt x="5458" y="953"/>
                    <a:pt x="5768" y="704"/>
                    <a:pt x="5942" y="674"/>
                  </a:cubicBezTo>
                  <a:cubicBezTo>
                    <a:pt x="6116" y="644"/>
                    <a:pt x="6169" y="787"/>
                    <a:pt x="6214" y="810"/>
                  </a:cubicBezTo>
                </a:path>
              </a:pathLst>
            </a:custGeom>
            <a:noFill/>
            <a:ln w="57150" cmpd="sng">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a-ES"/>
            </a:p>
          </p:txBody>
        </p:sp>
      </p:grpSp>
      <p:sp>
        <p:nvSpPr>
          <p:cNvPr id="20487" name="Rectangle 7"/>
          <p:cNvSpPr>
            <a:spLocks noChangeArrowheads="1"/>
          </p:cNvSpPr>
          <p:nvPr/>
        </p:nvSpPr>
        <p:spPr bwMode="auto">
          <a:xfrm>
            <a:off x="2967038" y="823913"/>
            <a:ext cx="7834312" cy="4294187"/>
          </a:xfrm>
          <a:prstGeom prst="rect">
            <a:avLst/>
          </a:prstGeom>
          <a:solidFill>
            <a:schemeClr val="bg1">
              <a:alpha val="58000"/>
            </a:schemeClr>
          </a:solidFill>
          <a:ln>
            <a:noFill/>
          </a:ln>
          <a:effectLst/>
          <a:extLst>
            <a:ext uri="{91240B29-F687-4F45-9708-019B960494DF}">
              <a14:hiddenLine xmlns:a14="http://schemas.microsoft.com/office/drawing/2010/main" w="571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ES" altLang="es-ES">
              <a:effectLst/>
            </a:endParaRPr>
          </a:p>
        </p:txBody>
      </p:sp>
      <p:sp>
        <p:nvSpPr>
          <p:cNvPr id="20489" name="Rectangle 9"/>
          <p:cNvSpPr>
            <a:spLocks noChangeArrowheads="1"/>
          </p:cNvSpPr>
          <p:nvPr/>
        </p:nvSpPr>
        <p:spPr bwMode="auto">
          <a:xfrm>
            <a:off x="3044825" y="946150"/>
            <a:ext cx="6230938" cy="4233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lvl1pPr marL="533400" indent="-177800" algn="ctr">
              <a:spcBef>
                <a:spcPct val="20000"/>
              </a:spcBef>
              <a:defRPr sz="3200">
                <a:solidFill>
                  <a:schemeClr val="tx1"/>
                </a:solidFill>
                <a:latin typeface="Arial" charset="0"/>
              </a:defRPr>
            </a:lvl1pPr>
            <a:lvl2pPr marL="1322388" indent="-533400" algn="ctr">
              <a:spcBef>
                <a:spcPct val="20000"/>
              </a:spcBef>
              <a:defRPr sz="2800">
                <a:solidFill>
                  <a:schemeClr val="tx1"/>
                </a:solidFill>
                <a:latin typeface="Arial" charset="0"/>
              </a:defRPr>
            </a:lvl2pPr>
            <a:lvl3pPr marL="1958975" indent="-457200" algn="ctr">
              <a:spcBef>
                <a:spcPct val="20000"/>
              </a:spcBef>
              <a:defRPr sz="2400">
                <a:solidFill>
                  <a:schemeClr val="tx1"/>
                </a:solidFill>
                <a:latin typeface="Arial" charset="0"/>
              </a:defRPr>
            </a:lvl3pPr>
            <a:lvl4pPr marL="2519363" indent="-381000" algn="ctr">
              <a:spcBef>
                <a:spcPct val="20000"/>
              </a:spcBef>
              <a:defRPr sz="2000">
                <a:solidFill>
                  <a:schemeClr val="tx1"/>
                </a:solidFill>
                <a:latin typeface="Arial" charset="0"/>
              </a:defRPr>
            </a:lvl4pPr>
            <a:lvl5pPr marL="3079750" indent="-381000" algn="ctr">
              <a:spcBef>
                <a:spcPct val="20000"/>
              </a:spcBef>
              <a:defRPr sz="2000">
                <a:solidFill>
                  <a:schemeClr val="tx1"/>
                </a:solidFill>
                <a:latin typeface="Arial" charset="0"/>
              </a:defRPr>
            </a:lvl5pPr>
            <a:lvl6pPr marL="3536950" indent="-381000" algn="ctr" fontAlgn="base">
              <a:spcBef>
                <a:spcPct val="20000"/>
              </a:spcBef>
              <a:spcAft>
                <a:spcPct val="0"/>
              </a:spcAft>
              <a:defRPr sz="2000">
                <a:solidFill>
                  <a:schemeClr val="tx1"/>
                </a:solidFill>
                <a:latin typeface="Arial" charset="0"/>
              </a:defRPr>
            </a:lvl6pPr>
            <a:lvl7pPr marL="3994150" indent="-381000" algn="ctr" fontAlgn="base">
              <a:spcBef>
                <a:spcPct val="20000"/>
              </a:spcBef>
              <a:spcAft>
                <a:spcPct val="0"/>
              </a:spcAft>
              <a:defRPr sz="2000">
                <a:solidFill>
                  <a:schemeClr val="tx1"/>
                </a:solidFill>
                <a:latin typeface="Arial" charset="0"/>
              </a:defRPr>
            </a:lvl7pPr>
            <a:lvl8pPr marL="4451350" indent="-381000" algn="ctr" fontAlgn="base">
              <a:spcBef>
                <a:spcPct val="20000"/>
              </a:spcBef>
              <a:spcAft>
                <a:spcPct val="0"/>
              </a:spcAft>
              <a:defRPr sz="2000">
                <a:solidFill>
                  <a:schemeClr val="tx1"/>
                </a:solidFill>
                <a:latin typeface="Arial" charset="0"/>
              </a:defRPr>
            </a:lvl8pPr>
            <a:lvl9pPr marL="4908550" indent="-381000" algn="ctr" fontAlgn="base">
              <a:spcBef>
                <a:spcPct val="20000"/>
              </a:spcBef>
              <a:spcAft>
                <a:spcPct val="0"/>
              </a:spcAft>
              <a:defRPr sz="2000">
                <a:solidFill>
                  <a:schemeClr val="tx1"/>
                </a:solidFill>
                <a:latin typeface="Arial" charset="0"/>
              </a:defRPr>
            </a:lvl9pPr>
          </a:lstStyle>
          <a:p>
            <a:pPr algn="l">
              <a:spcBef>
                <a:spcPct val="50000"/>
              </a:spcBef>
            </a:pPr>
            <a:r>
              <a:rPr lang="ca-ES" altLang="es-ES" sz="1600" b="1" dirty="0">
                <a:effectLst/>
              </a:rPr>
              <a:t>El “miracle” de Barcelona:</a:t>
            </a:r>
          </a:p>
          <a:p>
            <a:pPr algn="l">
              <a:spcBef>
                <a:spcPct val="50000"/>
              </a:spcBef>
              <a:buFontTx/>
              <a:buChar char="•"/>
            </a:pPr>
            <a:endParaRPr lang="ca-ES" altLang="es-ES" sz="1600" b="1" dirty="0">
              <a:effectLst/>
            </a:endParaRPr>
          </a:p>
          <a:p>
            <a:pPr algn="l">
              <a:spcBef>
                <a:spcPct val="50000"/>
              </a:spcBef>
              <a:buFontTx/>
              <a:buChar char="•"/>
            </a:pPr>
            <a:r>
              <a:rPr lang="ca-ES" altLang="es-ES" sz="1400" dirty="0">
                <a:effectLst/>
              </a:rPr>
              <a:t>La Història d’una regeneració de front litoral </a:t>
            </a:r>
            <a:r>
              <a:rPr lang="ca-ES" altLang="es-ES" sz="1400" dirty="0" smtClean="0">
                <a:effectLst/>
              </a:rPr>
              <a:t>urbà.</a:t>
            </a:r>
            <a:endParaRPr lang="ca-ES" altLang="es-ES" sz="1400" dirty="0">
              <a:effectLst/>
            </a:endParaRPr>
          </a:p>
          <a:p>
            <a:pPr algn="l">
              <a:spcBef>
                <a:spcPct val="50000"/>
              </a:spcBef>
              <a:buFontTx/>
              <a:buChar char="•"/>
            </a:pPr>
            <a:r>
              <a:rPr lang="ca-ES" altLang="es-ES" sz="1400" dirty="0">
                <a:effectLst/>
              </a:rPr>
              <a:t>Costa de Barcelona 1975:</a:t>
            </a:r>
          </a:p>
          <a:p>
            <a:pPr algn="l">
              <a:spcBef>
                <a:spcPct val="50000"/>
              </a:spcBef>
              <a:buFontTx/>
              <a:buChar char="•"/>
            </a:pPr>
            <a:r>
              <a:rPr lang="ca-ES" altLang="es-ES" sz="1400" dirty="0">
                <a:effectLst/>
              </a:rPr>
              <a:t>S’observa el traçat de la línia </a:t>
            </a:r>
            <a:r>
              <a:rPr lang="ca-ES" altLang="es-ES" sz="1400" dirty="0" smtClean="0">
                <a:effectLst/>
              </a:rPr>
              <a:t>fèrria </a:t>
            </a:r>
            <a:r>
              <a:rPr lang="ca-ES" altLang="es-ES" sz="1400" dirty="0">
                <a:effectLst/>
              </a:rPr>
              <a:t>Barcelona - Mataró, rodejada als dos costats per amplies zones industrials, totalment en runes.</a:t>
            </a:r>
          </a:p>
          <a:p>
            <a:pPr algn="l">
              <a:spcBef>
                <a:spcPct val="50000"/>
              </a:spcBef>
              <a:buFontTx/>
              <a:buChar char="•"/>
            </a:pPr>
            <a:r>
              <a:rPr lang="ca-ES" altLang="es-ES" sz="1400" dirty="0" smtClean="0">
                <a:effectLst/>
              </a:rPr>
              <a:t>Paral·lelament </a:t>
            </a:r>
            <a:r>
              <a:rPr lang="ca-ES" altLang="es-ES" sz="1400" dirty="0">
                <a:effectLst/>
              </a:rPr>
              <a:t>a aquestes runes es troba una zona formada per abocaments, en general de construcció - productes de demolició, etc.</a:t>
            </a:r>
          </a:p>
          <a:p>
            <a:pPr algn="l">
              <a:spcBef>
                <a:spcPct val="50000"/>
              </a:spcBef>
              <a:buFontTx/>
              <a:buChar char="•"/>
            </a:pPr>
            <a:r>
              <a:rPr lang="ca-ES" altLang="es-ES" sz="1400" dirty="0">
                <a:effectLst/>
              </a:rPr>
              <a:t>El conjunt forma una barrera ininterrompuda des de Barcelona al Besòs impedint el desguàs i provocant grans inundacions en la ciutat.</a:t>
            </a:r>
          </a:p>
          <a:p>
            <a:pPr algn="l">
              <a:spcBef>
                <a:spcPct val="50000"/>
              </a:spcBef>
              <a:buFontTx/>
              <a:buChar char="•"/>
            </a:pPr>
            <a:r>
              <a:rPr lang="ca-ES" altLang="es-ES" sz="1400" dirty="0">
                <a:effectLst/>
              </a:rPr>
              <a:t>1971: Pla Director de Sanejament a Barcelona:	</a:t>
            </a:r>
          </a:p>
          <a:p>
            <a:pPr lvl="1" algn="l">
              <a:spcBef>
                <a:spcPct val="50000"/>
              </a:spcBef>
              <a:buFontTx/>
              <a:buChar char="•"/>
            </a:pPr>
            <a:r>
              <a:rPr lang="ca-ES" altLang="es-ES" sz="1400" dirty="0">
                <a:effectLst/>
              </a:rPr>
              <a:t>Construcció </a:t>
            </a:r>
            <a:r>
              <a:rPr lang="ca-ES" altLang="es-ES" sz="1400" dirty="0" smtClean="0">
                <a:effectLst/>
              </a:rPr>
              <a:t>d’emissaris.</a:t>
            </a:r>
            <a:endParaRPr lang="ca-ES" altLang="es-ES" sz="1400" dirty="0">
              <a:effectLst/>
            </a:endParaRPr>
          </a:p>
          <a:p>
            <a:pPr lvl="1" algn="l">
              <a:spcBef>
                <a:spcPct val="50000"/>
              </a:spcBef>
              <a:buFontTx/>
              <a:buChar char="•"/>
            </a:pPr>
            <a:r>
              <a:rPr lang="ca-ES" altLang="es-ES" sz="1400" dirty="0">
                <a:effectLst/>
              </a:rPr>
              <a:t>Obres de millora, estabilització i ordenació de la Costa de </a:t>
            </a:r>
            <a:r>
              <a:rPr lang="ca-ES" altLang="es-ES" sz="1400" dirty="0" smtClean="0">
                <a:effectLst/>
              </a:rPr>
              <a:t>Barcelona.</a:t>
            </a:r>
            <a:r>
              <a:rPr lang="ca-ES" altLang="es-ES" sz="1400" dirty="0">
                <a:effectLst/>
              </a:rPr>
              <a:t>	</a:t>
            </a:r>
          </a:p>
          <a:p>
            <a:pPr algn="l">
              <a:spcBef>
                <a:spcPct val="50000"/>
              </a:spcBef>
              <a:buFontTx/>
              <a:buChar char="•"/>
            </a:pPr>
            <a:endParaRPr lang="es-ES" altLang="es-ES" sz="1400" dirty="0">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7" name="Group 5"/>
          <p:cNvGrpSpPr>
            <a:grpSpLocks/>
          </p:cNvGrpSpPr>
          <p:nvPr/>
        </p:nvGrpSpPr>
        <p:grpSpPr bwMode="auto">
          <a:xfrm rot="16200000">
            <a:off x="-1408906" y="1604169"/>
            <a:ext cx="5927725" cy="2674937"/>
            <a:chOff x="-146" y="1071"/>
            <a:chExt cx="6396" cy="2223"/>
          </a:xfrm>
        </p:grpSpPr>
        <p:sp>
          <p:nvSpPr>
            <p:cNvPr id="13318" name="Freeform 6"/>
            <p:cNvSpPr>
              <a:spLocks/>
            </p:cNvSpPr>
            <p:nvPr/>
          </p:nvSpPr>
          <p:spPr bwMode="auto">
            <a:xfrm>
              <a:off x="-10" y="1071"/>
              <a:ext cx="6260" cy="1209"/>
            </a:xfrm>
            <a:custGeom>
              <a:avLst/>
              <a:gdLst>
                <a:gd name="T0" fmla="*/ 0 w 6260"/>
                <a:gd name="T1" fmla="*/ 779 h 1209"/>
                <a:gd name="T2" fmla="*/ 2177 w 6260"/>
                <a:gd name="T3" fmla="*/ 53 h 1209"/>
                <a:gd name="T4" fmla="*/ 3810 w 6260"/>
                <a:gd name="T5" fmla="*/ 1096 h 1209"/>
                <a:gd name="T6" fmla="*/ 5715 w 6260"/>
                <a:gd name="T7" fmla="*/ 733 h 1209"/>
                <a:gd name="T8" fmla="*/ 6260 w 6260"/>
                <a:gd name="T9" fmla="*/ 1006 h 1209"/>
              </a:gdLst>
              <a:ahLst/>
              <a:cxnLst>
                <a:cxn ang="0">
                  <a:pos x="T0" y="T1"/>
                </a:cxn>
                <a:cxn ang="0">
                  <a:pos x="T2" y="T3"/>
                </a:cxn>
                <a:cxn ang="0">
                  <a:pos x="T4" y="T5"/>
                </a:cxn>
                <a:cxn ang="0">
                  <a:pos x="T6" y="T7"/>
                </a:cxn>
                <a:cxn ang="0">
                  <a:pos x="T8" y="T9"/>
                </a:cxn>
              </a:cxnLst>
              <a:rect l="0" t="0" r="r" b="b"/>
              <a:pathLst>
                <a:path w="6260" h="1209">
                  <a:moveTo>
                    <a:pt x="0" y="779"/>
                  </a:moveTo>
                  <a:cubicBezTo>
                    <a:pt x="771" y="389"/>
                    <a:pt x="1542" y="0"/>
                    <a:pt x="2177" y="53"/>
                  </a:cubicBezTo>
                  <a:cubicBezTo>
                    <a:pt x="2812" y="106"/>
                    <a:pt x="3220" y="983"/>
                    <a:pt x="3810" y="1096"/>
                  </a:cubicBezTo>
                  <a:cubicBezTo>
                    <a:pt x="4400" y="1209"/>
                    <a:pt x="5307" y="748"/>
                    <a:pt x="5715" y="733"/>
                  </a:cubicBezTo>
                  <a:cubicBezTo>
                    <a:pt x="6123" y="718"/>
                    <a:pt x="6169" y="961"/>
                    <a:pt x="6260" y="1006"/>
                  </a:cubicBezTo>
                </a:path>
              </a:pathLst>
            </a:custGeom>
            <a:noFill/>
            <a:ln w="9525">
              <a:solidFill>
                <a:srgbClr val="0099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a-ES"/>
            </a:p>
          </p:txBody>
        </p:sp>
        <p:sp>
          <p:nvSpPr>
            <p:cNvPr id="13319" name="Freeform 7"/>
            <p:cNvSpPr>
              <a:spLocks/>
            </p:cNvSpPr>
            <p:nvPr/>
          </p:nvSpPr>
          <p:spPr bwMode="auto">
            <a:xfrm>
              <a:off x="-146" y="1789"/>
              <a:ext cx="6396" cy="552"/>
            </a:xfrm>
            <a:custGeom>
              <a:avLst/>
              <a:gdLst>
                <a:gd name="T0" fmla="*/ 309 w 6569"/>
                <a:gd name="T1" fmla="*/ 174 h 552"/>
                <a:gd name="T2" fmla="*/ 355 w 6569"/>
                <a:gd name="T3" fmla="*/ 174 h 552"/>
                <a:gd name="T4" fmla="*/ 2441 w 6569"/>
                <a:gd name="T5" fmla="*/ 38 h 552"/>
                <a:gd name="T6" fmla="*/ 3757 w 6569"/>
                <a:gd name="T7" fmla="*/ 401 h 552"/>
                <a:gd name="T8" fmla="*/ 4800 w 6569"/>
                <a:gd name="T9" fmla="*/ 537 h 552"/>
                <a:gd name="T10" fmla="*/ 6161 w 6569"/>
                <a:gd name="T11" fmla="*/ 311 h 552"/>
                <a:gd name="T12" fmla="*/ 6569 w 6569"/>
                <a:gd name="T13" fmla="*/ 401 h 552"/>
              </a:gdLst>
              <a:ahLst/>
              <a:cxnLst>
                <a:cxn ang="0">
                  <a:pos x="T0" y="T1"/>
                </a:cxn>
                <a:cxn ang="0">
                  <a:pos x="T2" y="T3"/>
                </a:cxn>
                <a:cxn ang="0">
                  <a:pos x="T4" y="T5"/>
                </a:cxn>
                <a:cxn ang="0">
                  <a:pos x="T6" y="T7"/>
                </a:cxn>
                <a:cxn ang="0">
                  <a:pos x="T8" y="T9"/>
                </a:cxn>
                <a:cxn ang="0">
                  <a:pos x="T10" y="T11"/>
                </a:cxn>
                <a:cxn ang="0">
                  <a:pos x="T12" y="T13"/>
                </a:cxn>
              </a:cxnLst>
              <a:rect l="0" t="0" r="r" b="b"/>
              <a:pathLst>
                <a:path w="6569" h="552">
                  <a:moveTo>
                    <a:pt x="309" y="174"/>
                  </a:moveTo>
                  <a:cubicBezTo>
                    <a:pt x="154" y="185"/>
                    <a:pt x="0" y="197"/>
                    <a:pt x="355" y="174"/>
                  </a:cubicBezTo>
                  <a:cubicBezTo>
                    <a:pt x="710" y="151"/>
                    <a:pt x="1874" y="0"/>
                    <a:pt x="2441" y="38"/>
                  </a:cubicBezTo>
                  <a:cubicBezTo>
                    <a:pt x="3008" y="76"/>
                    <a:pt x="3364" y="318"/>
                    <a:pt x="3757" y="401"/>
                  </a:cubicBezTo>
                  <a:cubicBezTo>
                    <a:pt x="4150" y="484"/>
                    <a:pt x="4399" y="552"/>
                    <a:pt x="4800" y="537"/>
                  </a:cubicBezTo>
                  <a:cubicBezTo>
                    <a:pt x="5201" y="522"/>
                    <a:pt x="5866" y="334"/>
                    <a:pt x="6161" y="311"/>
                  </a:cubicBezTo>
                  <a:cubicBezTo>
                    <a:pt x="6456" y="288"/>
                    <a:pt x="6512" y="344"/>
                    <a:pt x="6569" y="401"/>
                  </a:cubicBezTo>
                </a:path>
              </a:pathLst>
            </a:cu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a-ES"/>
            </a:p>
          </p:txBody>
        </p:sp>
        <p:sp>
          <p:nvSpPr>
            <p:cNvPr id="13320" name="Freeform 8"/>
            <p:cNvSpPr>
              <a:spLocks/>
            </p:cNvSpPr>
            <p:nvPr/>
          </p:nvSpPr>
          <p:spPr bwMode="auto">
            <a:xfrm>
              <a:off x="-10" y="1857"/>
              <a:ext cx="6214" cy="1437"/>
            </a:xfrm>
            <a:custGeom>
              <a:avLst/>
              <a:gdLst>
                <a:gd name="T0" fmla="*/ 0 w 6214"/>
                <a:gd name="T1" fmla="*/ 538 h 1437"/>
                <a:gd name="T2" fmla="*/ 1859 w 6214"/>
                <a:gd name="T3" fmla="*/ 129 h 1437"/>
                <a:gd name="T4" fmla="*/ 3175 w 6214"/>
                <a:gd name="T5" fmla="*/ 1309 h 1437"/>
                <a:gd name="T6" fmla="*/ 4218 w 6214"/>
                <a:gd name="T7" fmla="*/ 900 h 1437"/>
                <a:gd name="T8" fmla="*/ 5171 w 6214"/>
                <a:gd name="T9" fmla="*/ 991 h 1437"/>
                <a:gd name="T10" fmla="*/ 5942 w 6214"/>
                <a:gd name="T11" fmla="*/ 674 h 1437"/>
                <a:gd name="T12" fmla="*/ 6214 w 6214"/>
                <a:gd name="T13" fmla="*/ 810 h 1437"/>
              </a:gdLst>
              <a:ahLst/>
              <a:cxnLst>
                <a:cxn ang="0">
                  <a:pos x="T0" y="T1"/>
                </a:cxn>
                <a:cxn ang="0">
                  <a:pos x="T2" y="T3"/>
                </a:cxn>
                <a:cxn ang="0">
                  <a:pos x="T4" y="T5"/>
                </a:cxn>
                <a:cxn ang="0">
                  <a:pos x="T6" y="T7"/>
                </a:cxn>
                <a:cxn ang="0">
                  <a:pos x="T8" y="T9"/>
                </a:cxn>
                <a:cxn ang="0">
                  <a:pos x="T10" y="T11"/>
                </a:cxn>
                <a:cxn ang="0">
                  <a:pos x="T12" y="T13"/>
                </a:cxn>
              </a:cxnLst>
              <a:rect l="0" t="0" r="r" b="b"/>
              <a:pathLst>
                <a:path w="6214" h="1437">
                  <a:moveTo>
                    <a:pt x="0" y="538"/>
                  </a:moveTo>
                  <a:cubicBezTo>
                    <a:pt x="665" y="269"/>
                    <a:pt x="1330" y="0"/>
                    <a:pt x="1859" y="129"/>
                  </a:cubicBezTo>
                  <a:cubicBezTo>
                    <a:pt x="2388" y="258"/>
                    <a:pt x="2782" y="1181"/>
                    <a:pt x="3175" y="1309"/>
                  </a:cubicBezTo>
                  <a:cubicBezTo>
                    <a:pt x="3568" y="1437"/>
                    <a:pt x="3885" y="953"/>
                    <a:pt x="4218" y="900"/>
                  </a:cubicBezTo>
                  <a:cubicBezTo>
                    <a:pt x="4551" y="847"/>
                    <a:pt x="4884" y="1029"/>
                    <a:pt x="5171" y="991"/>
                  </a:cubicBezTo>
                  <a:cubicBezTo>
                    <a:pt x="5458" y="953"/>
                    <a:pt x="5768" y="704"/>
                    <a:pt x="5942" y="674"/>
                  </a:cubicBezTo>
                  <a:cubicBezTo>
                    <a:pt x="6116" y="644"/>
                    <a:pt x="6169" y="787"/>
                    <a:pt x="6214" y="810"/>
                  </a:cubicBezTo>
                </a:path>
              </a:pathLst>
            </a:custGeom>
            <a:noFill/>
            <a:ln w="57150" cmpd="sng">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a-ES"/>
            </a:p>
          </p:txBody>
        </p:sp>
      </p:grpSp>
      <p:sp>
        <p:nvSpPr>
          <p:cNvPr id="13315" name="Rectangle 3"/>
          <p:cNvSpPr>
            <a:spLocks noChangeArrowheads="1"/>
          </p:cNvSpPr>
          <p:nvPr/>
        </p:nvSpPr>
        <p:spPr bwMode="auto">
          <a:xfrm>
            <a:off x="2967038" y="823913"/>
            <a:ext cx="7834312" cy="4294187"/>
          </a:xfrm>
          <a:prstGeom prst="rect">
            <a:avLst/>
          </a:prstGeom>
          <a:solidFill>
            <a:schemeClr val="bg1">
              <a:alpha val="58000"/>
            </a:schemeClr>
          </a:solidFill>
          <a:ln>
            <a:noFill/>
          </a:ln>
          <a:effectLst/>
          <a:extLst>
            <a:ext uri="{91240B29-F687-4F45-9708-019B960494DF}">
              <a14:hiddenLine xmlns:a14="http://schemas.microsoft.com/office/drawing/2010/main" w="571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ES" altLang="es-ES">
              <a:effectLst/>
            </a:endParaRPr>
          </a:p>
        </p:txBody>
      </p:sp>
      <p:sp>
        <p:nvSpPr>
          <p:cNvPr id="13322" name="Rectangle 10"/>
          <p:cNvSpPr>
            <a:spLocks noChangeArrowheads="1"/>
          </p:cNvSpPr>
          <p:nvPr/>
        </p:nvSpPr>
        <p:spPr bwMode="auto">
          <a:xfrm>
            <a:off x="2651125" y="1074738"/>
            <a:ext cx="6481763" cy="422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lvl1pPr marL="533400" indent="-177800" algn="ctr">
              <a:spcBef>
                <a:spcPct val="20000"/>
              </a:spcBef>
              <a:defRPr sz="3200">
                <a:solidFill>
                  <a:schemeClr val="tx1"/>
                </a:solidFill>
                <a:latin typeface="Arial" charset="0"/>
              </a:defRPr>
            </a:lvl1pPr>
            <a:lvl2pPr marL="1322388" indent="-533400" algn="ctr">
              <a:spcBef>
                <a:spcPct val="20000"/>
              </a:spcBef>
              <a:defRPr sz="2800">
                <a:solidFill>
                  <a:schemeClr val="tx1"/>
                </a:solidFill>
                <a:latin typeface="Arial" charset="0"/>
              </a:defRPr>
            </a:lvl2pPr>
            <a:lvl3pPr marL="1958975" indent="-457200" algn="ctr">
              <a:spcBef>
                <a:spcPct val="20000"/>
              </a:spcBef>
              <a:defRPr sz="2400">
                <a:solidFill>
                  <a:schemeClr val="tx1"/>
                </a:solidFill>
                <a:latin typeface="Arial" charset="0"/>
              </a:defRPr>
            </a:lvl3pPr>
            <a:lvl4pPr marL="2519363" indent="-381000" algn="ctr">
              <a:spcBef>
                <a:spcPct val="20000"/>
              </a:spcBef>
              <a:defRPr sz="2000">
                <a:solidFill>
                  <a:schemeClr val="tx1"/>
                </a:solidFill>
                <a:latin typeface="Arial" charset="0"/>
              </a:defRPr>
            </a:lvl4pPr>
            <a:lvl5pPr marL="3079750" indent="-381000" algn="ctr">
              <a:spcBef>
                <a:spcPct val="20000"/>
              </a:spcBef>
              <a:defRPr sz="2000">
                <a:solidFill>
                  <a:schemeClr val="tx1"/>
                </a:solidFill>
                <a:latin typeface="Arial" charset="0"/>
              </a:defRPr>
            </a:lvl5pPr>
            <a:lvl6pPr marL="3536950" indent="-381000" algn="ctr" fontAlgn="base">
              <a:spcBef>
                <a:spcPct val="20000"/>
              </a:spcBef>
              <a:spcAft>
                <a:spcPct val="0"/>
              </a:spcAft>
              <a:defRPr sz="2000">
                <a:solidFill>
                  <a:schemeClr val="tx1"/>
                </a:solidFill>
                <a:latin typeface="Arial" charset="0"/>
              </a:defRPr>
            </a:lvl6pPr>
            <a:lvl7pPr marL="3994150" indent="-381000" algn="ctr" fontAlgn="base">
              <a:spcBef>
                <a:spcPct val="20000"/>
              </a:spcBef>
              <a:spcAft>
                <a:spcPct val="0"/>
              </a:spcAft>
              <a:defRPr sz="2000">
                <a:solidFill>
                  <a:schemeClr val="tx1"/>
                </a:solidFill>
                <a:latin typeface="Arial" charset="0"/>
              </a:defRPr>
            </a:lvl7pPr>
            <a:lvl8pPr marL="4451350" indent="-381000" algn="ctr" fontAlgn="base">
              <a:spcBef>
                <a:spcPct val="20000"/>
              </a:spcBef>
              <a:spcAft>
                <a:spcPct val="0"/>
              </a:spcAft>
              <a:defRPr sz="2000">
                <a:solidFill>
                  <a:schemeClr val="tx1"/>
                </a:solidFill>
                <a:latin typeface="Arial" charset="0"/>
              </a:defRPr>
            </a:lvl8pPr>
            <a:lvl9pPr marL="4908550" indent="-381000" algn="ctr" fontAlgn="base">
              <a:spcBef>
                <a:spcPct val="20000"/>
              </a:spcBef>
              <a:spcAft>
                <a:spcPct val="0"/>
              </a:spcAft>
              <a:defRPr sz="2000">
                <a:solidFill>
                  <a:schemeClr val="tx1"/>
                </a:solidFill>
                <a:latin typeface="Arial" charset="0"/>
              </a:defRPr>
            </a:lvl9pPr>
          </a:lstStyle>
          <a:p>
            <a:pPr algn="l">
              <a:lnSpc>
                <a:spcPct val="90000"/>
              </a:lnSpc>
            </a:pPr>
            <a:r>
              <a:rPr lang="ca-ES" altLang="es-ES" sz="1600" b="1" dirty="0">
                <a:effectLst/>
              </a:rPr>
              <a:t>Platges de Llevant de Barcelona. Estudi 1975:</a:t>
            </a:r>
            <a:br>
              <a:rPr lang="ca-ES" altLang="es-ES" sz="1600" b="1" dirty="0">
                <a:effectLst/>
              </a:rPr>
            </a:br>
            <a:endParaRPr lang="ca-ES" altLang="es-ES" sz="1600" b="1" dirty="0">
              <a:effectLst/>
            </a:endParaRPr>
          </a:p>
          <a:p>
            <a:pPr algn="l">
              <a:lnSpc>
                <a:spcPct val="90000"/>
              </a:lnSpc>
              <a:buFontTx/>
              <a:buChar char="•"/>
            </a:pPr>
            <a:endParaRPr lang="ca-ES" altLang="es-ES" sz="1600" dirty="0">
              <a:effectLst/>
            </a:endParaRPr>
          </a:p>
          <a:p>
            <a:pPr algn="l">
              <a:lnSpc>
                <a:spcPct val="90000"/>
              </a:lnSpc>
              <a:buFontTx/>
              <a:buChar char="•"/>
            </a:pPr>
            <a:r>
              <a:rPr lang="ca-ES" altLang="es-ES" sz="1400" dirty="0">
                <a:effectLst/>
              </a:rPr>
              <a:t>Aprofitant les obres de canalització dels emissaris de pluvials, es va dissenyar el front marítim amb una sèrie de platges, preparades per evitar basculaments (apareixen els 3 elements)  en planta i en alçada (experiències de Tenerife).</a:t>
            </a:r>
          </a:p>
          <a:p>
            <a:pPr algn="l">
              <a:spcBef>
                <a:spcPct val="50000"/>
              </a:spcBef>
              <a:buFontTx/>
              <a:buChar char="•"/>
            </a:pPr>
            <a:r>
              <a:rPr lang="ca-ES" altLang="es-ES" sz="1400" dirty="0">
                <a:effectLst/>
              </a:rPr>
              <a:t>Es reordena el traçat </a:t>
            </a:r>
            <a:r>
              <a:rPr lang="ca-ES" altLang="es-ES" sz="1400" dirty="0" smtClean="0">
                <a:effectLst/>
              </a:rPr>
              <a:t>ferroviari, </a:t>
            </a:r>
            <a:r>
              <a:rPr lang="ca-ES" altLang="es-ES" sz="1400" dirty="0">
                <a:effectLst/>
              </a:rPr>
              <a:t>s’elimina la zona de runes industrials i zona d’abocaments, apareix una via urbana d’alta capacitat com a element central i amb un parc litoral entre l’autopista i la mar.</a:t>
            </a:r>
          </a:p>
          <a:p>
            <a:pPr algn="l">
              <a:spcBef>
                <a:spcPct val="50000"/>
              </a:spcBef>
              <a:buFontTx/>
              <a:buChar char="•"/>
            </a:pPr>
            <a:r>
              <a:rPr lang="ca-ES" altLang="es-ES" sz="1400" dirty="0">
                <a:effectLst/>
              </a:rPr>
              <a:t>Per l’espigó del carrer Carles I es suggereix la construcció d’un espai emblemàtic de la ciutat de cara al mar.</a:t>
            </a:r>
          </a:p>
          <a:p>
            <a:pPr algn="l">
              <a:spcBef>
                <a:spcPct val="50000"/>
              </a:spcBef>
              <a:buFontTx/>
              <a:buChar char="•"/>
            </a:pPr>
            <a:r>
              <a:rPr lang="ca-ES" altLang="es-ES" sz="1400" dirty="0">
                <a:effectLst/>
              </a:rPr>
              <a:t>1978 - Aprovació definitiva del Pla d’Ordenació de la Costa de Llevant (Part marítima: Estudi “</a:t>
            </a:r>
            <a:r>
              <a:rPr lang="ca-ES" altLang="es-ES" sz="1400" dirty="0" err="1">
                <a:effectLst/>
              </a:rPr>
              <a:t>Playas</a:t>
            </a:r>
            <a:r>
              <a:rPr lang="ca-ES" altLang="es-ES" sz="1400" dirty="0">
                <a:effectLst/>
              </a:rPr>
              <a:t> de Barcelona” de P. </a:t>
            </a:r>
            <a:r>
              <a:rPr lang="ca-ES" altLang="es-ES" sz="1400" dirty="0" smtClean="0">
                <a:effectLst/>
              </a:rPr>
              <a:t>Suárez </a:t>
            </a:r>
            <a:r>
              <a:rPr lang="ca-ES" altLang="es-ES" sz="1400" dirty="0">
                <a:effectLst/>
              </a:rPr>
              <a:t>Bores</a:t>
            </a:r>
            <a:r>
              <a:rPr lang="ca-ES" altLang="es-ES" sz="1400" dirty="0" smtClean="0">
                <a:effectLst/>
              </a:rPr>
              <a:t>).</a:t>
            </a:r>
            <a:endParaRPr lang="ca-ES" altLang="es-ES" sz="1400" dirty="0">
              <a:effectLst/>
            </a:endParaRPr>
          </a:p>
          <a:p>
            <a:pPr algn="l">
              <a:spcBef>
                <a:spcPct val="50000"/>
              </a:spcBef>
              <a:buFontTx/>
              <a:buChar char="•"/>
            </a:pPr>
            <a:r>
              <a:rPr lang="ca-ES" altLang="es-ES" sz="1400" dirty="0">
                <a:effectLst/>
              </a:rPr>
              <a:t>1980 - Encàrrec del Pla Especial </a:t>
            </a:r>
            <a:r>
              <a:rPr lang="ca-ES" altLang="es-ES" sz="1400" dirty="0" smtClean="0">
                <a:effectLst/>
              </a:rPr>
              <a:t>d'Infraestructures </a:t>
            </a:r>
            <a:r>
              <a:rPr lang="ca-ES" altLang="es-ES" sz="1400" dirty="0">
                <a:effectLst/>
              </a:rPr>
              <a:t>de les Platges del Llevant (Objectiu: Redacció del Projecte d’Obres Marítimes</a:t>
            </a:r>
            <a:r>
              <a:rPr lang="ca-ES" altLang="es-ES" sz="1400" dirty="0" smtClean="0">
                <a:effectLst/>
              </a:rPr>
              <a:t>).</a:t>
            </a:r>
            <a:endParaRPr lang="ca-ES" altLang="es-ES" sz="1400" dirty="0">
              <a:effectLst/>
            </a:endParaRPr>
          </a:p>
          <a:p>
            <a:pPr algn="l">
              <a:lnSpc>
                <a:spcPct val="90000"/>
              </a:lnSpc>
            </a:pPr>
            <a:r>
              <a:rPr lang="es-ES" altLang="es-ES" sz="2000" dirty="0">
                <a:effectLst/>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3322">
                                            <p:txEl>
                                              <p:pRg st="0" end="0"/>
                                            </p:txEl>
                                          </p:spTgt>
                                        </p:tgtEl>
                                        <p:attrNameLst>
                                          <p:attrName>style.visibility</p:attrName>
                                        </p:attrNameLst>
                                      </p:cBhvr>
                                      <p:to>
                                        <p:strVal val="visible"/>
                                      </p:to>
                                    </p:set>
                                    <p:anim calcmode="lin" valueType="num">
                                      <p:cBhvr additive="base">
                                        <p:cTn id="7" dur="500" fill="hold"/>
                                        <p:tgtEl>
                                          <p:spTgt spid="1332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3322">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3322">
                                            <p:txEl>
                                              <p:pRg st="2" end="2"/>
                                            </p:txEl>
                                          </p:spTgt>
                                        </p:tgtEl>
                                        <p:attrNameLst>
                                          <p:attrName>style.visibility</p:attrName>
                                        </p:attrNameLst>
                                      </p:cBhvr>
                                      <p:to>
                                        <p:strVal val="visible"/>
                                      </p:to>
                                    </p:set>
                                    <p:anim calcmode="lin" valueType="num">
                                      <p:cBhvr additive="base">
                                        <p:cTn id="12" dur="500" fill="hold"/>
                                        <p:tgtEl>
                                          <p:spTgt spid="13322">
                                            <p:txEl>
                                              <p:pRg st="2" end="2"/>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13322">
                                            <p:txEl>
                                              <p:pRg st="2" end="2"/>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13322">
                                            <p:txEl>
                                              <p:pRg st="3" end="3"/>
                                            </p:txEl>
                                          </p:spTgt>
                                        </p:tgtEl>
                                        <p:attrNameLst>
                                          <p:attrName>style.visibility</p:attrName>
                                        </p:attrNameLst>
                                      </p:cBhvr>
                                      <p:to>
                                        <p:strVal val="visible"/>
                                      </p:to>
                                    </p:set>
                                    <p:anim calcmode="lin" valueType="num">
                                      <p:cBhvr additive="base">
                                        <p:cTn id="17" dur="500" fill="hold"/>
                                        <p:tgtEl>
                                          <p:spTgt spid="13322">
                                            <p:txEl>
                                              <p:pRg st="3" end="3"/>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13322">
                                            <p:txEl>
                                              <p:pRg st="3" end="3"/>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13322">
                                            <p:txEl>
                                              <p:pRg st="4" end="4"/>
                                            </p:txEl>
                                          </p:spTgt>
                                        </p:tgtEl>
                                        <p:attrNameLst>
                                          <p:attrName>style.visibility</p:attrName>
                                        </p:attrNameLst>
                                      </p:cBhvr>
                                      <p:to>
                                        <p:strVal val="visible"/>
                                      </p:to>
                                    </p:set>
                                    <p:anim calcmode="lin" valueType="num">
                                      <p:cBhvr additive="base">
                                        <p:cTn id="22" dur="500" fill="hold"/>
                                        <p:tgtEl>
                                          <p:spTgt spid="13322">
                                            <p:txEl>
                                              <p:pRg st="4" end="4"/>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13322">
                                            <p:txEl>
                                              <p:pRg st="4" end="4"/>
                                            </p:txEl>
                                          </p:spTgt>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13322">
                                            <p:txEl>
                                              <p:pRg st="5" end="5"/>
                                            </p:txEl>
                                          </p:spTgt>
                                        </p:tgtEl>
                                        <p:attrNameLst>
                                          <p:attrName>style.visibility</p:attrName>
                                        </p:attrNameLst>
                                      </p:cBhvr>
                                      <p:to>
                                        <p:strVal val="visible"/>
                                      </p:to>
                                    </p:set>
                                    <p:anim calcmode="lin" valueType="num">
                                      <p:cBhvr additive="base">
                                        <p:cTn id="27" dur="500" fill="hold"/>
                                        <p:tgtEl>
                                          <p:spTgt spid="13322">
                                            <p:txEl>
                                              <p:pRg st="5" end="5"/>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13322">
                                            <p:txEl>
                                              <p:pRg st="5" end="5"/>
                                            </p:txEl>
                                          </p:spTgt>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13322">
                                            <p:txEl>
                                              <p:pRg st="6" end="6"/>
                                            </p:txEl>
                                          </p:spTgt>
                                        </p:tgtEl>
                                        <p:attrNameLst>
                                          <p:attrName>style.visibility</p:attrName>
                                        </p:attrNameLst>
                                      </p:cBhvr>
                                      <p:to>
                                        <p:strVal val="visible"/>
                                      </p:to>
                                    </p:set>
                                    <p:anim calcmode="lin" valueType="num">
                                      <p:cBhvr additive="base">
                                        <p:cTn id="32" dur="500" fill="hold"/>
                                        <p:tgtEl>
                                          <p:spTgt spid="13322">
                                            <p:txEl>
                                              <p:pRg st="6" end="6"/>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13322">
                                            <p:txEl>
                                              <p:pRg st="6" end="6"/>
                                            </p:txEl>
                                          </p:spTgt>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0"/>
                                  </p:stCondLst>
                                  <p:childTnLst>
                                    <p:set>
                                      <p:cBhvr>
                                        <p:cTn id="35" dur="1" fill="hold">
                                          <p:stCondLst>
                                            <p:cond delay="0"/>
                                          </p:stCondLst>
                                        </p:cTn>
                                        <p:tgtEl>
                                          <p:spTgt spid="13322">
                                            <p:txEl>
                                              <p:pRg st="7" end="7"/>
                                            </p:txEl>
                                          </p:spTgt>
                                        </p:tgtEl>
                                        <p:attrNameLst>
                                          <p:attrName>style.visibility</p:attrName>
                                        </p:attrNameLst>
                                      </p:cBhvr>
                                      <p:to>
                                        <p:strVal val="visible"/>
                                      </p:to>
                                    </p:set>
                                    <p:anim calcmode="lin" valueType="num">
                                      <p:cBhvr additive="base">
                                        <p:cTn id="36" dur="500" fill="hold"/>
                                        <p:tgtEl>
                                          <p:spTgt spid="13322">
                                            <p:txEl>
                                              <p:pRg st="7" end="7"/>
                                            </p:tx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13322">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2" grpId="0" build="p" autoUpdateAnimBg="0"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9" name="Group 3"/>
          <p:cNvGrpSpPr>
            <a:grpSpLocks/>
          </p:cNvGrpSpPr>
          <p:nvPr/>
        </p:nvGrpSpPr>
        <p:grpSpPr bwMode="auto">
          <a:xfrm rot="16200000">
            <a:off x="-1408906" y="1604169"/>
            <a:ext cx="5927725" cy="2674937"/>
            <a:chOff x="-146" y="1071"/>
            <a:chExt cx="6396" cy="2223"/>
          </a:xfrm>
        </p:grpSpPr>
        <p:sp>
          <p:nvSpPr>
            <p:cNvPr id="24580" name="Freeform 4"/>
            <p:cNvSpPr>
              <a:spLocks/>
            </p:cNvSpPr>
            <p:nvPr/>
          </p:nvSpPr>
          <p:spPr bwMode="auto">
            <a:xfrm>
              <a:off x="-10" y="1071"/>
              <a:ext cx="6260" cy="1209"/>
            </a:xfrm>
            <a:custGeom>
              <a:avLst/>
              <a:gdLst>
                <a:gd name="T0" fmla="*/ 0 w 6260"/>
                <a:gd name="T1" fmla="*/ 779 h 1209"/>
                <a:gd name="T2" fmla="*/ 2177 w 6260"/>
                <a:gd name="T3" fmla="*/ 53 h 1209"/>
                <a:gd name="T4" fmla="*/ 3810 w 6260"/>
                <a:gd name="T5" fmla="*/ 1096 h 1209"/>
                <a:gd name="T6" fmla="*/ 5715 w 6260"/>
                <a:gd name="T7" fmla="*/ 733 h 1209"/>
                <a:gd name="T8" fmla="*/ 6260 w 6260"/>
                <a:gd name="T9" fmla="*/ 1006 h 1209"/>
              </a:gdLst>
              <a:ahLst/>
              <a:cxnLst>
                <a:cxn ang="0">
                  <a:pos x="T0" y="T1"/>
                </a:cxn>
                <a:cxn ang="0">
                  <a:pos x="T2" y="T3"/>
                </a:cxn>
                <a:cxn ang="0">
                  <a:pos x="T4" y="T5"/>
                </a:cxn>
                <a:cxn ang="0">
                  <a:pos x="T6" y="T7"/>
                </a:cxn>
                <a:cxn ang="0">
                  <a:pos x="T8" y="T9"/>
                </a:cxn>
              </a:cxnLst>
              <a:rect l="0" t="0" r="r" b="b"/>
              <a:pathLst>
                <a:path w="6260" h="1209">
                  <a:moveTo>
                    <a:pt x="0" y="779"/>
                  </a:moveTo>
                  <a:cubicBezTo>
                    <a:pt x="771" y="389"/>
                    <a:pt x="1542" y="0"/>
                    <a:pt x="2177" y="53"/>
                  </a:cubicBezTo>
                  <a:cubicBezTo>
                    <a:pt x="2812" y="106"/>
                    <a:pt x="3220" y="983"/>
                    <a:pt x="3810" y="1096"/>
                  </a:cubicBezTo>
                  <a:cubicBezTo>
                    <a:pt x="4400" y="1209"/>
                    <a:pt x="5307" y="748"/>
                    <a:pt x="5715" y="733"/>
                  </a:cubicBezTo>
                  <a:cubicBezTo>
                    <a:pt x="6123" y="718"/>
                    <a:pt x="6169" y="961"/>
                    <a:pt x="6260" y="1006"/>
                  </a:cubicBezTo>
                </a:path>
              </a:pathLst>
            </a:custGeom>
            <a:noFill/>
            <a:ln w="9525">
              <a:solidFill>
                <a:srgbClr val="0099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a-ES"/>
            </a:p>
          </p:txBody>
        </p:sp>
        <p:sp>
          <p:nvSpPr>
            <p:cNvPr id="24581" name="Freeform 5"/>
            <p:cNvSpPr>
              <a:spLocks/>
            </p:cNvSpPr>
            <p:nvPr/>
          </p:nvSpPr>
          <p:spPr bwMode="auto">
            <a:xfrm>
              <a:off x="-146" y="1789"/>
              <a:ext cx="6396" cy="552"/>
            </a:xfrm>
            <a:custGeom>
              <a:avLst/>
              <a:gdLst>
                <a:gd name="T0" fmla="*/ 309 w 6569"/>
                <a:gd name="T1" fmla="*/ 174 h 552"/>
                <a:gd name="T2" fmla="*/ 355 w 6569"/>
                <a:gd name="T3" fmla="*/ 174 h 552"/>
                <a:gd name="T4" fmla="*/ 2441 w 6569"/>
                <a:gd name="T5" fmla="*/ 38 h 552"/>
                <a:gd name="T6" fmla="*/ 3757 w 6569"/>
                <a:gd name="T7" fmla="*/ 401 h 552"/>
                <a:gd name="T8" fmla="*/ 4800 w 6569"/>
                <a:gd name="T9" fmla="*/ 537 h 552"/>
                <a:gd name="T10" fmla="*/ 6161 w 6569"/>
                <a:gd name="T11" fmla="*/ 311 h 552"/>
                <a:gd name="T12" fmla="*/ 6569 w 6569"/>
                <a:gd name="T13" fmla="*/ 401 h 552"/>
              </a:gdLst>
              <a:ahLst/>
              <a:cxnLst>
                <a:cxn ang="0">
                  <a:pos x="T0" y="T1"/>
                </a:cxn>
                <a:cxn ang="0">
                  <a:pos x="T2" y="T3"/>
                </a:cxn>
                <a:cxn ang="0">
                  <a:pos x="T4" y="T5"/>
                </a:cxn>
                <a:cxn ang="0">
                  <a:pos x="T6" y="T7"/>
                </a:cxn>
                <a:cxn ang="0">
                  <a:pos x="T8" y="T9"/>
                </a:cxn>
                <a:cxn ang="0">
                  <a:pos x="T10" y="T11"/>
                </a:cxn>
                <a:cxn ang="0">
                  <a:pos x="T12" y="T13"/>
                </a:cxn>
              </a:cxnLst>
              <a:rect l="0" t="0" r="r" b="b"/>
              <a:pathLst>
                <a:path w="6569" h="552">
                  <a:moveTo>
                    <a:pt x="309" y="174"/>
                  </a:moveTo>
                  <a:cubicBezTo>
                    <a:pt x="154" y="185"/>
                    <a:pt x="0" y="197"/>
                    <a:pt x="355" y="174"/>
                  </a:cubicBezTo>
                  <a:cubicBezTo>
                    <a:pt x="710" y="151"/>
                    <a:pt x="1874" y="0"/>
                    <a:pt x="2441" y="38"/>
                  </a:cubicBezTo>
                  <a:cubicBezTo>
                    <a:pt x="3008" y="76"/>
                    <a:pt x="3364" y="318"/>
                    <a:pt x="3757" y="401"/>
                  </a:cubicBezTo>
                  <a:cubicBezTo>
                    <a:pt x="4150" y="484"/>
                    <a:pt x="4399" y="552"/>
                    <a:pt x="4800" y="537"/>
                  </a:cubicBezTo>
                  <a:cubicBezTo>
                    <a:pt x="5201" y="522"/>
                    <a:pt x="5866" y="334"/>
                    <a:pt x="6161" y="311"/>
                  </a:cubicBezTo>
                  <a:cubicBezTo>
                    <a:pt x="6456" y="288"/>
                    <a:pt x="6512" y="344"/>
                    <a:pt x="6569" y="401"/>
                  </a:cubicBezTo>
                </a:path>
              </a:pathLst>
            </a:cu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a-ES"/>
            </a:p>
          </p:txBody>
        </p:sp>
        <p:sp>
          <p:nvSpPr>
            <p:cNvPr id="24582" name="Freeform 6"/>
            <p:cNvSpPr>
              <a:spLocks/>
            </p:cNvSpPr>
            <p:nvPr/>
          </p:nvSpPr>
          <p:spPr bwMode="auto">
            <a:xfrm>
              <a:off x="-10" y="1857"/>
              <a:ext cx="6214" cy="1437"/>
            </a:xfrm>
            <a:custGeom>
              <a:avLst/>
              <a:gdLst>
                <a:gd name="T0" fmla="*/ 0 w 6214"/>
                <a:gd name="T1" fmla="*/ 538 h 1437"/>
                <a:gd name="T2" fmla="*/ 1859 w 6214"/>
                <a:gd name="T3" fmla="*/ 129 h 1437"/>
                <a:gd name="T4" fmla="*/ 3175 w 6214"/>
                <a:gd name="T5" fmla="*/ 1309 h 1437"/>
                <a:gd name="T6" fmla="*/ 4218 w 6214"/>
                <a:gd name="T7" fmla="*/ 900 h 1437"/>
                <a:gd name="T8" fmla="*/ 5171 w 6214"/>
                <a:gd name="T9" fmla="*/ 991 h 1437"/>
                <a:gd name="T10" fmla="*/ 5942 w 6214"/>
                <a:gd name="T11" fmla="*/ 674 h 1437"/>
                <a:gd name="T12" fmla="*/ 6214 w 6214"/>
                <a:gd name="T13" fmla="*/ 810 h 1437"/>
              </a:gdLst>
              <a:ahLst/>
              <a:cxnLst>
                <a:cxn ang="0">
                  <a:pos x="T0" y="T1"/>
                </a:cxn>
                <a:cxn ang="0">
                  <a:pos x="T2" y="T3"/>
                </a:cxn>
                <a:cxn ang="0">
                  <a:pos x="T4" y="T5"/>
                </a:cxn>
                <a:cxn ang="0">
                  <a:pos x="T6" y="T7"/>
                </a:cxn>
                <a:cxn ang="0">
                  <a:pos x="T8" y="T9"/>
                </a:cxn>
                <a:cxn ang="0">
                  <a:pos x="T10" y="T11"/>
                </a:cxn>
                <a:cxn ang="0">
                  <a:pos x="T12" y="T13"/>
                </a:cxn>
              </a:cxnLst>
              <a:rect l="0" t="0" r="r" b="b"/>
              <a:pathLst>
                <a:path w="6214" h="1437">
                  <a:moveTo>
                    <a:pt x="0" y="538"/>
                  </a:moveTo>
                  <a:cubicBezTo>
                    <a:pt x="665" y="269"/>
                    <a:pt x="1330" y="0"/>
                    <a:pt x="1859" y="129"/>
                  </a:cubicBezTo>
                  <a:cubicBezTo>
                    <a:pt x="2388" y="258"/>
                    <a:pt x="2782" y="1181"/>
                    <a:pt x="3175" y="1309"/>
                  </a:cubicBezTo>
                  <a:cubicBezTo>
                    <a:pt x="3568" y="1437"/>
                    <a:pt x="3885" y="953"/>
                    <a:pt x="4218" y="900"/>
                  </a:cubicBezTo>
                  <a:cubicBezTo>
                    <a:pt x="4551" y="847"/>
                    <a:pt x="4884" y="1029"/>
                    <a:pt x="5171" y="991"/>
                  </a:cubicBezTo>
                  <a:cubicBezTo>
                    <a:pt x="5458" y="953"/>
                    <a:pt x="5768" y="704"/>
                    <a:pt x="5942" y="674"/>
                  </a:cubicBezTo>
                  <a:cubicBezTo>
                    <a:pt x="6116" y="644"/>
                    <a:pt x="6169" y="787"/>
                    <a:pt x="6214" y="810"/>
                  </a:cubicBezTo>
                </a:path>
              </a:pathLst>
            </a:custGeom>
            <a:noFill/>
            <a:ln w="57150" cmpd="sng">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a-ES"/>
            </a:p>
          </p:txBody>
        </p:sp>
      </p:grpSp>
      <p:sp>
        <p:nvSpPr>
          <p:cNvPr id="24583" name="Rectangle 7"/>
          <p:cNvSpPr>
            <a:spLocks noChangeArrowheads="1"/>
          </p:cNvSpPr>
          <p:nvPr/>
        </p:nvSpPr>
        <p:spPr bwMode="auto">
          <a:xfrm>
            <a:off x="2967038" y="703263"/>
            <a:ext cx="7834312" cy="4475162"/>
          </a:xfrm>
          <a:prstGeom prst="rect">
            <a:avLst/>
          </a:prstGeom>
          <a:solidFill>
            <a:schemeClr val="bg1">
              <a:alpha val="58000"/>
            </a:schemeClr>
          </a:solidFill>
          <a:ln>
            <a:noFill/>
          </a:ln>
          <a:effectLst/>
          <a:extLst>
            <a:ext uri="{91240B29-F687-4F45-9708-019B960494DF}">
              <a14:hiddenLine xmlns:a14="http://schemas.microsoft.com/office/drawing/2010/main" w="571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ES" altLang="es-ES">
              <a:effectLst/>
            </a:endParaRPr>
          </a:p>
        </p:txBody>
      </p:sp>
      <p:pic>
        <p:nvPicPr>
          <p:cNvPr id="24585" name="Picture 9" descr="Proyecto obras"/>
          <p:cNvPicPr>
            <a:picLocks noChangeAspect="1" noChangeArrowheads="1"/>
          </p:cNvPicPr>
          <p:nvPr/>
        </p:nvPicPr>
        <p:blipFill>
          <a:blip r:embed="rId3">
            <a:extLst>
              <a:ext uri="{28A0092B-C50C-407E-A947-70E740481C1C}">
                <a14:useLocalDpi xmlns:a14="http://schemas.microsoft.com/office/drawing/2010/main" val="0"/>
              </a:ext>
            </a:extLst>
          </a:blip>
          <a:srcRect l="6667" t="2281" r="2158" b="2884"/>
          <a:stretch>
            <a:fillRect/>
          </a:stretch>
        </p:blipFill>
        <p:spPr bwMode="auto">
          <a:xfrm>
            <a:off x="3279775" y="946150"/>
            <a:ext cx="3219450" cy="3990975"/>
          </a:xfrm>
          <a:prstGeom prst="rect">
            <a:avLst/>
          </a:prstGeom>
          <a:noFill/>
          <a:extLst>
            <a:ext uri="{909E8E84-426E-40DD-AFC4-6F175D3DCCD1}">
              <a14:hiddenFill xmlns:a14="http://schemas.microsoft.com/office/drawing/2010/main">
                <a:solidFill>
                  <a:srgbClr val="FFFFFF"/>
                </a:solidFill>
              </a14:hiddenFill>
            </a:ext>
          </a:extLst>
        </p:spPr>
      </p:pic>
      <p:sp>
        <p:nvSpPr>
          <p:cNvPr id="24587" name="Rectangle 11"/>
          <p:cNvSpPr>
            <a:spLocks noChangeArrowheads="1"/>
          </p:cNvSpPr>
          <p:nvPr/>
        </p:nvSpPr>
        <p:spPr bwMode="auto">
          <a:xfrm>
            <a:off x="6480795" y="1008311"/>
            <a:ext cx="3846513" cy="247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lvl1pPr algn="ctr">
              <a:spcBef>
                <a:spcPct val="20000"/>
              </a:spcBef>
              <a:defRPr sz="3200">
                <a:solidFill>
                  <a:schemeClr val="tx1"/>
                </a:solidFill>
                <a:latin typeface="Arial" charset="0"/>
              </a:defRPr>
            </a:lvl1pPr>
            <a:lvl2pPr algn="ctr">
              <a:spcBef>
                <a:spcPct val="20000"/>
              </a:spcBef>
              <a:defRPr sz="2800">
                <a:solidFill>
                  <a:schemeClr val="tx1"/>
                </a:solidFill>
                <a:latin typeface="Arial" charset="0"/>
              </a:defRPr>
            </a:lvl2pPr>
            <a:lvl3pPr algn="ctr">
              <a:spcBef>
                <a:spcPct val="20000"/>
              </a:spcBef>
              <a:defRPr sz="2400">
                <a:solidFill>
                  <a:schemeClr val="tx1"/>
                </a:solidFill>
                <a:latin typeface="Arial" charset="0"/>
              </a:defRPr>
            </a:lvl3pPr>
            <a:lvl4pPr algn="ctr">
              <a:spcBef>
                <a:spcPct val="20000"/>
              </a:spcBef>
              <a:defRPr sz="2000">
                <a:solidFill>
                  <a:schemeClr val="tx1"/>
                </a:solidFill>
                <a:latin typeface="Arial" charset="0"/>
              </a:defRPr>
            </a:lvl4pPr>
            <a:lvl5pPr algn="ctr">
              <a:spcBef>
                <a:spcPct val="20000"/>
              </a:spcBef>
              <a:defRPr sz="2000">
                <a:solidFill>
                  <a:schemeClr val="tx1"/>
                </a:solidFill>
                <a:latin typeface="Arial" charset="0"/>
              </a:defRPr>
            </a:lvl5pPr>
            <a:lvl6pPr algn="ctr" fontAlgn="base">
              <a:spcBef>
                <a:spcPct val="20000"/>
              </a:spcBef>
              <a:spcAft>
                <a:spcPct val="0"/>
              </a:spcAft>
              <a:defRPr sz="2000">
                <a:solidFill>
                  <a:schemeClr val="tx1"/>
                </a:solidFill>
                <a:latin typeface="Arial" charset="0"/>
              </a:defRPr>
            </a:lvl6pPr>
            <a:lvl7pPr algn="ctr" fontAlgn="base">
              <a:spcBef>
                <a:spcPct val="20000"/>
              </a:spcBef>
              <a:spcAft>
                <a:spcPct val="0"/>
              </a:spcAft>
              <a:defRPr sz="2000">
                <a:solidFill>
                  <a:schemeClr val="tx1"/>
                </a:solidFill>
                <a:latin typeface="Arial" charset="0"/>
              </a:defRPr>
            </a:lvl7pPr>
            <a:lvl8pPr algn="ctr" fontAlgn="base">
              <a:spcBef>
                <a:spcPct val="20000"/>
              </a:spcBef>
              <a:spcAft>
                <a:spcPct val="0"/>
              </a:spcAft>
              <a:defRPr sz="2000">
                <a:solidFill>
                  <a:schemeClr val="tx1"/>
                </a:solidFill>
                <a:latin typeface="Arial" charset="0"/>
              </a:defRPr>
            </a:lvl8pPr>
            <a:lvl9pPr algn="ctr" fontAlgn="base">
              <a:spcBef>
                <a:spcPct val="20000"/>
              </a:spcBef>
              <a:spcAft>
                <a:spcPct val="0"/>
              </a:spcAft>
              <a:defRPr sz="2000">
                <a:solidFill>
                  <a:schemeClr val="tx1"/>
                </a:solidFill>
                <a:latin typeface="Arial" charset="0"/>
              </a:defRPr>
            </a:lvl9pPr>
          </a:lstStyle>
          <a:p>
            <a:pPr algn="l">
              <a:lnSpc>
                <a:spcPct val="90000"/>
              </a:lnSpc>
            </a:pPr>
            <a:r>
              <a:rPr lang="ca-ES" altLang="es-ES" sz="1600" b="1" dirty="0">
                <a:effectLst/>
              </a:rPr>
              <a:t>Projecte de les obres marítimes – 1983</a:t>
            </a:r>
            <a:br>
              <a:rPr lang="ca-ES" altLang="es-ES" sz="1600" b="1" dirty="0">
                <a:effectLst/>
              </a:rPr>
            </a:br>
            <a:endParaRPr lang="ca-ES" altLang="es-ES" sz="1600" b="1" dirty="0" smtClean="0">
              <a:effectLst/>
            </a:endParaRPr>
          </a:p>
          <a:p>
            <a:pPr algn="l">
              <a:lnSpc>
                <a:spcPct val="90000"/>
              </a:lnSpc>
              <a:buFontTx/>
              <a:buChar char="•"/>
            </a:pPr>
            <a:r>
              <a:rPr lang="ca-ES" altLang="es-ES" sz="1400" dirty="0" smtClean="0">
                <a:effectLst/>
              </a:rPr>
              <a:t>Es va projectar l’obertura al mar del Port Vell per a dotar a la ciutat d’un port esportiu amb la ubicació, facilitat d’accés i mida que Barcelona necessitava.</a:t>
            </a:r>
          </a:p>
          <a:p>
            <a:pPr algn="l">
              <a:lnSpc>
                <a:spcPct val="90000"/>
              </a:lnSpc>
              <a:buFontTx/>
              <a:buChar char="•"/>
            </a:pPr>
            <a:r>
              <a:rPr lang="ca-ES" altLang="es-ES" sz="1400" dirty="0" smtClean="0">
                <a:effectLst/>
              </a:rPr>
              <a:t>Es </a:t>
            </a:r>
            <a:r>
              <a:rPr lang="ca-ES" altLang="es-ES" sz="1400" dirty="0">
                <a:effectLst/>
              </a:rPr>
              <a:t>va projectar la sortida del carrer Carles I, com a nus urbà d’encontre de la ciutat amb el mar, mitjançant una gran llac creat amb un dic de baixa alçada de coronació, suggerint un monument de la ciutat al mar, en el propi mar: </a:t>
            </a:r>
            <a:r>
              <a:rPr lang="ca-ES" altLang="es-ES" sz="1400" u="sng" dirty="0">
                <a:effectLst/>
              </a:rPr>
              <a:t>Barcelona Segle XXI.</a:t>
            </a:r>
          </a:p>
          <a:p>
            <a:pPr algn="l">
              <a:lnSpc>
                <a:spcPct val="90000"/>
              </a:lnSpc>
              <a:buFontTx/>
              <a:buChar char="•"/>
            </a:pPr>
            <a:r>
              <a:rPr lang="ca-ES" altLang="es-ES" sz="1400" dirty="0" smtClean="0">
                <a:effectLst/>
              </a:rPr>
              <a:t>Es </a:t>
            </a:r>
            <a:r>
              <a:rPr lang="ca-ES" altLang="es-ES" sz="1400" dirty="0">
                <a:effectLst/>
              </a:rPr>
              <a:t>va projectar amb un dic d’esculls de planta </a:t>
            </a:r>
            <a:r>
              <a:rPr lang="ca-ES" altLang="es-ES" sz="1400" dirty="0" smtClean="0">
                <a:effectLst/>
              </a:rPr>
              <a:t>corba </a:t>
            </a:r>
            <a:r>
              <a:rPr lang="ca-ES" altLang="es-ES" sz="1400" dirty="0">
                <a:effectLst/>
              </a:rPr>
              <a:t>per aconseguir el </a:t>
            </a:r>
            <a:r>
              <a:rPr lang="ca-ES" altLang="es-ES" sz="1400" dirty="0" smtClean="0">
                <a:effectLst/>
              </a:rPr>
              <a:t>sobrepès </a:t>
            </a:r>
            <a:r>
              <a:rPr lang="ca-ES" altLang="es-ES" sz="1400" dirty="0">
                <a:effectLst/>
              </a:rPr>
              <a:t>de l’onatge, sistema </a:t>
            </a:r>
            <a:r>
              <a:rPr lang="ca-ES" altLang="es-ES" sz="1400" dirty="0" smtClean="0">
                <a:effectLst/>
              </a:rPr>
              <a:t>ambiental </a:t>
            </a:r>
            <a:r>
              <a:rPr lang="ca-ES" altLang="es-ES" sz="1400" dirty="0">
                <a:effectLst/>
              </a:rPr>
              <a:t>(central tèrmica de Cubelles).</a:t>
            </a:r>
          </a:p>
          <a:p>
            <a:pPr algn="l">
              <a:lnSpc>
                <a:spcPct val="90000"/>
              </a:lnSpc>
              <a:buFontTx/>
              <a:buChar char="•"/>
            </a:pPr>
            <a:r>
              <a:rPr lang="ca-ES" altLang="es-ES" sz="1400" dirty="0" smtClean="0">
                <a:effectLst/>
              </a:rPr>
              <a:t>1983 </a:t>
            </a:r>
            <a:r>
              <a:rPr lang="ca-ES" altLang="es-ES" sz="1400" dirty="0">
                <a:effectLst/>
              </a:rPr>
              <a:t>- Transferència a la Generalitat</a:t>
            </a:r>
          </a:p>
          <a:p>
            <a:pPr algn="l">
              <a:lnSpc>
                <a:spcPct val="90000"/>
              </a:lnSpc>
              <a:buFontTx/>
              <a:buChar char="•"/>
            </a:pPr>
            <a:r>
              <a:rPr lang="ca-ES" altLang="es-ES" sz="1400" dirty="0">
                <a:effectLst/>
              </a:rPr>
              <a:t>1986 - Es recupera la solució per part de la Corporació. </a:t>
            </a:r>
          </a:p>
          <a:p>
            <a:pPr algn="l">
              <a:lnSpc>
                <a:spcPct val="90000"/>
              </a:lnSpc>
            </a:pPr>
            <a:endParaRPr lang="es-ES" altLang="es-ES" sz="1600" dirty="0">
              <a:effectLst/>
            </a:endParaRPr>
          </a:p>
          <a:p>
            <a:pPr lvl="1" algn="l">
              <a:lnSpc>
                <a:spcPct val="90000"/>
              </a:lnSpc>
            </a:pPr>
            <a:endParaRPr lang="es-ES" altLang="es-ES" sz="1400" dirty="0">
              <a:effectLst/>
            </a:endParaRPr>
          </a:p>
          <a:p>
            <a:pPr lvl="1" algn="l">
              <a:lnSpc>
                <a:spcPct val="90000"/>
              </a:lnSpc>
            </a:pPr>
            <a:r>
              <a:rPr lang="es-ES" altLang="es-ES" sz="1400" dirty="0">
                <a:effectLst/>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24585"/>
                                        </p:tgtEl>
                                        <p:attrNameLst>
                                          <p:attrName>style.visibility</p:attrName>
                                        </p:attrNameLst>
                                      </p:cBhvr>
                                      <p:to>
                                        <p:strVal val="visible"/>
                                      </p:to>
                                    </p:set>
                                    <p:anim calcmode="lin" valueType="num">
                                      <p:cBhvr additive="base">
                                        <p:cTn id="7" dur="500" fill="hold"/>
                                        <p:tgtEl>
                                          <p:spTgt spid="24585"/>
                                        </p:tgtEl>
                                        <p:attrNameLst>
                                          <p:attrName>ppt_x</p:attrName>
                                        </p:attrNameLst>
                                      </p:cBhvr>
                                      <p:tavLst>
                                        <p:tav tm="0">
                                          <p:val>
                                            <p:strVal val="0-#ppt_w/2"/>
                                          </p:val>
                                        </p:tav>
                                        <p:tav tm="100000">
                                          <p:val>
                                            <p:strVal val="#ppt_x"/>
                                          </p:val>
                                        </p:tav>
                                      </p:tavLst>
                                    </p:anim>
                                    <p:anim calcmode="lin" valueType="num">
                                      <p:cBhvr additive="base">
                                        <p:cTn id="8" dur="500" fill="hold"/>
                                        <p:tgtEl>
                                          <p:spTgt spid="24585"/>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24587">
                                            <p:txEl>
                                              <p:pRg st="0" end="0"/>
                                            </p:txEl>
                                          </p:spTgt>
                                        </p:tgtEl>
                                        <p:attrNameLst>
                                          <p:attrName>style.visibility</p:attrName>
                                        </p:attrNameLst>
                                      </p:cBhvr>
                                      <p:to>
                                        <p:strVal val="visible"/>
                                      </p:to>
                                    </p:set>
                                    <p:anim calcmode="lin" valueType="num">
                                      <p:cBhvr additive="base">
                                        <p:cTn id="12" dur="500" fill="hold"/>
                                        <p:tgtEl>
                                          <p:spTgt spid="24587">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24587">
                                            <p:txEl>
                                              <p:pRg st="0" end="0"/>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24587">
                                            <p:txEl>
                                              <p:pRg st="1" end="1"/>
                                            </p:txEl>
                                          </p:spTgt>
                                        </p:tgtEl>
                                        <p:attrNameLst>
                                          <p:attrName>style.visibility</p:attrName>
                                        </p:attrNameLst>
                                      </p:cBhvr>
                                      <p:to>
                                        <p:strVal val="visible"/>
                                      </p:to>
                                    </p:set>
                                    <p:anim calcmode="lin" valueType="num">
                                      <p:cBhvr additive="base">
                                        <p:cTn id="17" dur="500" fill="hold"/>
                                        <p:tgtEl>
                                          <p:spTgt spid="24587">
                                            <p:txEl>
                                              <p:pRg st="1" end="1"/>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24587">
                                            <p:txEl>
                                              <p:pRg st="1" end="1"/>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4587">
                                            <p:txEl>
                                              <p:pRg st="2" end="2"/>
                                            </p:txEl>
                                          </p:spTgt>
                                        </p:tgtEl>
                                        <p:attrNameLst>
                                          <p:attrName>style.visibility</p:attrName>
                                        </p:attrNameLst>
                                      </p:cBhvr>
                                      <p:to>
                                        <p:strVal val="visible"/>
                                      </p:to>
                                    </p:set>
                                    <p:anim calcmode="lin" valueType="num">
                                      <p:cBhvr additive="base">
                                        <p:cTn id="22" dur="500" fill="hold"/>
                                        <p:tgtEl>
                                          <p:spTgt spid="24587">
                                            <p:txEl>
                                              <p:pRg st="2" end="2"/>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24587">
                                            <p:txEl>
                                              <p:pRg st="2" end="2"/>
                                            </p:txEl>
                                          </p:spTgt>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24587">
                                            <p:txEl>
                                              <p:pRg st="3" end="3"/>
                                            </p:txEl>
                                          </p:spTgt>
                                        </p:tgtEl>
                                        <p:attrNameLst>
                                          <p:attrName>style.visibility</p:attrName>
                                        </p:attrNameLst>
                                      </p:cBhvr>
                                      <p:to>
                                        <p:strVal val="visible"/>
                                      </p:to>
                                    </p:set>
                                    <p:anim calcmode="lin" valueType="num">
                                      <p:cBhvr additive="base">
                                        <p:cTn id="27" dur="500" fill="hold"/>
                                        <p:tgtEl>
                                          <p:spTgt spid="24587">
                                            <p:txEl>
                                              <p:pRg st="3" end="3"/>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24587">
                                            <p:txEl>
                                              <p:pRg st="3" end="3"/>
                                            </p:txEl>
                                          </p:spTgt>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24587">
                                            <p:txEl>
                                              <p:pRg st="4" end="4"/>
                                            </p:txEl>
                                          </p:spTgt>
                                        </p:tgtEl>
                                        <p:attrNameLst>
                                          <p:attrName>style.visibility</p:attrName>
                                        </p:attrNameLst>
                                      </p:cBhvr>
                                      <p:to>
                                        <p:strVal val="visible"/>
                                      </p:to>
                                    </p:set>
                                    <p:anim calcmode="lin" valueType="num">
                                      <p:cBhvr additive="base">
                                        <p:cTn id="32" dur="500" fill="hold"/>
                                        <p:tgtEl>
                                          <p:spTgt spid="24587">
                                            <p:txEl>
                                              <p:pRg st="4" end="4"/>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24587">
                                            <p:txEl>
                                              <p:pRg st="4" end="4"/>
                                            </p:txEl>
                                          </p:spTgt>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3000"/>
                            </p:stCondLst>
                            <p:childTnLst>
                              <p:par>
                                <p:cTn id="35" presetID="2" presetClass="entr" presetSubtype="2" fill="hold" grpId="0" nodeType="afterEffect">
                                  <p:stCondLst>
                                    <p:cond delay="0"/>
                                  </p:stCondLst>
                                  <p:childTnLst>
                                    <p:set>
                                      <p:cBhvr>
                                        <p:cTn id="36" dur="1" fill="hold">
                                          <p:stCondLst>
                                            <p:cond delay="0"/>
                                          </p:stCondLst>
                                        </p:cTn>
                                        <p:tgtEl>
                                          <p:spTgt spid="24587">
                                            <p:txEl>
                                              <p:pRg st="5" end="5"/>
                                            </p:txEl>
                                          </p:spTgt>
                                        </p:tgtEl>
                                        <p:attrNameLst>
                                          <p:attrName>style.visibility</p:attrName>
                                        </p:attrNameLst>
                                      </p:cBhvr>
                                      <p:to>
                                        <p:strVal val="visible"/>
                                      </p:to>
                                    </p:set>
                                    <p:anim calcmode="lin" valueType="num">
                                      <p:cBhvr additive="base">
                                        <p:cTn id="37" dur="500" fill="hold"/>
                                        <p:tgtEl>
                                          <p:spTgt spid="24587">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24587">
                                            <p:txEl>
                                              <p:pRg st="5" end="5"/>
                                            </p:txEl>
                                          </p:spTgt>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24587">
                                            <p:txEl>
                                              <p:pRg st="8" end="8"/>
                                            </p:txEl>
                                          </p:spTgt>
                                        </p:tgtEl>
                                        <p:attrNameLst>
                                          <p:attrName>style.visibility</p:attrName>
                                        </p:attrNameLst>
                                      </p:cBhvr>
                                      <p:to>
                                        <p:strVal val="visible"/>
                                      </p:to>
                                    </p:set>
                                    <p:anim calcmode="lin" valueType="num">
                                      <p:cBhvr additive="base">
                                        <p:cTn id="41" dur="500" fill="hold"/>
                                        <p:tgtEl>
                                          <p:spTgt spid="24587">
                                            <p:txEl>
                                              <p:pRg st="8" end="8"/>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24587">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7" grpId="0" build="p" autoUpdateAnimBg="0" advAuto="0"/>
    </p:bld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ca-ES" altLang="es-E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ca-ES" altLang="es-E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TotalTime>
  <Words>394</Words>
  <Application>Microsoft Office PowerPoint</Application>
  <PresentationFormat>Personalització</PresentationFormat>
  <Paragraphs>46</Paragraphs>
  <Slides>4</Slides>
  <Notes>4</Notes>
  <HiddenSlides>0</HiddenSlides>
  <MMClips>0</MMClips>
  <ScaleCrop>false</ScaleCrop>
  <HeadingPairs>
    <vt:vector size="4" baseType="variant">
      <vt:variant>
        <vt:lpstr>Tema</vt:lpstr>
      </vt:variant>
      <vt:variant>
        <vt:i4>1</vt:i4>
      </vt:variant>
      <vt:variant>
        <vt:lpstr>Títols de les diapositives</vt:lpstr>
      </vt:variant>
      <vt:variant>
        <vt:i4>4</vt:i4>
      </vt:variant>
    </vt:vector>
  </HeadingPairs>
  <TitlesOfParts>
    <vt:vector size="5" baseType="lpstr">
      <vt:lpstr>Diseño predeterminado</vt:lpstr>
      <vt:lpstr>Presentació del PowerPoint</vt:lpstr>
      <vt:lpstr>Presentació del PowerPoint</vt:lpstr>
      <vt:lpstr>Presentació del PowerPoint</vt:lpstr>
      <vt:lpstr>Presentació del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admin</dc:creator>
  <cp:lastModifiedBy>mariana</cp:lastModifiedBy>
  <cp:revision>11</cp:revision>
  <dcterms:created xsi:type="dcterms:W3CDTF">2010-12-24T08:27:22Z</dcterms:created>
  <dcterms:modified xsi:type="dcterms:W3CDTF">2014-07-24T07:41:25Z</dcterms:modified>
</cp:coreProperties>
</file>