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ADB"/>
    <a:srgbClr val="1C67BB"/>
    <a:srgbClr val="030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>
      <p:cViewPr>
        <p:scale>
          <a:sx n="65" d="100"/>
          <a:sy n="65" d="100"/>
        </p:scale>
        <p:origin x="-119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September 22,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7D79-69EE-4D45-A4B0-680342A72C92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04EE-A3C9-4247-ACF8-2C3A1606CFD9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A156-4CE9-4963-B707-173CD227E9E6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7AC0-B8C6-410F-938F-3793E43F9C81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AB8E-07C7-471A-96A3-22809BC34F2D}" type="slidenum">
              <a:rPr lang="en-US" altLang="ca-ES" smtClean="0"/>
              <a:pPr/>
              <a:t>‹#›</a:t>
            </a:fld>
            <a:endParaRPr lang="en-US" altLang="ca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7BE7F-8F99-4A8E-8394-E5AB0771B237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943-6DFB-4C0B-8CE5-86555967D13E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7E9CE-77B0-4F6E-B1A9-8A385AC00A23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8FA8-90F9-4777-94A3-4DE5D06A79FD}" type="slidenum">
              <a:rPr lang="en-US" altLang="ca-ES" smtClean="0"/>
              <a:pPr/>
              <a:t>‹#›</a:t>
            </a:fld>
            <a:endParaRPr lang="en-US" altLang="ca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altLang="ca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alt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13D60-6FBE-4E27-AA96-5A1A8C4F8E8D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EF54D3-5087-4973-81A2-CB1B209E5535}" type="slidenum">
              <a:rPr lang="en-US" altLang="ca-ES" smtClean="0"/>
              <a:pPr/>
              <a:t>‹#›</a:t>
            </a:fld>
            <a:endParaRPr lang="en-U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altLang="ca-ES" sz="4000" b="1"/>
              <a:t>Títol preliminar (articles 1-14)</a:t>
            </a:r>
            <a:br>
              <a:rPr lang="ca-ES" altLang="ca-ES" sz="4000" b="1"/>
            </a:br>
            <a:endParaRPr lang="ca-ES" altLang="ca-ES" sz="4000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a-ES" altLang="ca-ES" sz="1600" b="1" u="sng"/>
              <a:t>ARTICLE 1. CATALUNYA</a:t>
            </a:r>
            <a:endParaRPr lang="ca-ES" altLang="ca-ES" sz="1600" b="1"/>
          </a:p>
          <a:p>
            <a:pPr>
              <a:lnSpc>
                <a:spcPct val="80000"/>
              </a:lnSpc>
            </a:pPr>
            <a:r>
              <a:rPr lang="ca-ES" altLang="ca-ES" sz="1600"/>
              <a:t>Catalunya, com a nacionalitat, exerceix el seu autogovern constituïda en comunitat autònoma d'acord amb la Constitució i amb aquest Estatut, que és la seva norma institucional bàsica.</a:t>
            </a:r>
            <a:endParaRPr lang="ca-ES" altLang="ca-ES" sz="1600" b="1" u="sng"/>
          </a:p>
          <a:p>
            <a:pPr>
              <a:lnSpc>
                <a:spcPct val="80000"/>
              </a:lnSpc>
              <a:buFontTx/>
              <a:buNone/>
            </a:pPr>
            <a:r>
              <a:rPr lang="ca-ES" altLang="ca-ES" sz="1600" b="1" u="sng"/>
              <a:t> </a:t>
            </a:r>
            <a:r>
              <a:rPr lang="ca-ES" altLang="ca-ES" sz="1600"/>
              <a:t/>
            </a:r>
            <a:br>
              <a:rPr lang="ca-ES" altLang="ca-ES" sz="1600"/>
            </a:br>
            <a:endParaRPr lang="ca-ES" altLang="ca-ES" sz="1600" b="1"/>
          </a:p>
          <a:p>
            <a:pPr>
              <a:lnSpc>
                <a:spcPct val="80000"/>
              </a:lnSpc>
            </a:pPr>
            <a:r>
              <a:rPr lang="ca-ES" altLang="ca-ES" sz="1600" b="1" u="sng"/>
              <a:t>ARTICLE 2. LA GENERALITAT</a:t>
            </a:r>
            <a:endParaRPr lang="ca-ES" altLang="ca-ES" sz="1600" b="1"/>
          </a:p>
          <a:p>
            <a:pPr>
              <a:lnSpc>
                <a:spcPct val="80000"/>
              </a:lnSpc>
            </a:pPr>
            <a:r>
              <a:rPr lang="ca-ES" altLang="ca-ES" sz="1600"/>
              <a:t>La Generalitat és el sistema institucional en què s'organitza políticament l'autogovern de Catalunya. </a:t>
            </a:r>
          </a:p>
          <a:p>
            <a:pPr>
              <a:lnSpc>
                <a:spcPct val="80000"/>
              </a:lnSpc>
            </a:pPr>
            <a:r>
              <a:rPr lang="ca-ES" altLang="ca-ES" sz="1600"/>
              <a:t>La Generalitat és integrada pel Parlament, la Presidència de la Generalitat, el Govern i les altres institucions que estableix el capítol V del títol II. </a:t>
            </a:r>
          </a:p>
          <a:p>
            <a:pPr>
              <a:lnSpc>
                <a:spcPct val="80000"/>
              </a:lnSpc>
            </a:pPr>
            <a:r>
              <a:rPr lang="ca-ES" altLang="ca-ES" sz="1600"/>
              <a:t>Els municipis, les vegueries, les comarques i els altres ens locals que les lleis determinin integren també el sistema institucional de la Generalitat, com a ens en els quals aquesta s'organitza territorialment, sens perjudici de llur autonomia. </a:t>
            </a:r>
          </a:p>
          <a:p>
            <a:pPr>
              <a:lnSpc>
                <a:spcPct val="80000"/>
              </a:lnSpc>
            </a:pPr>
            <a:r>
              <a:rPr lang="ca-ES" altLang="ca-ES" sz="1600"/>
              <a:t>Els poders de la Generalitat emanen del poble de Catalunya i s'exerceixen d'acord amb el que estableixen aquest Estatut i la Constitució.</a:t>
            </a:r>
          </a:p>
          <a:p>
            <a:pPr>
              <a:lnSpc>
                <a:spcPct val="80000"/>
              </a:lnSpc>
              <a:buFontTx/>
              <a:buNone/>
            </a:pPr>
            <a:endParaRPr lang="ca-ES" altLang="ca-ES" sz="16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197</TotalTime>
  <Words>42</Words>
  <Application>Microsoft Office PowerPoint</Application>
  <PresentationFormat>Presentació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Austin</vt:lpstr>
      <vt:lpstr>Títol preliminar (articles 1-14) </vt:lpstr>
    </vt:vector>
  </TitlesOfParts>
  <Company>Template Ready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TR_0702</dc:title>
  <dc:subject>Template Ready</dc:subject>
  <dc:creator>Template Ready</dc:creator>
  <cp:keywords>Education</cp:keywords>
  <cp:lastModifiedBy>maitea</cp:lastModifiedBy>
  <cp:revision>21</cp:revision>
  <dcterms:created xsi:type="dcterms:W3CDTF">2002-12-31T07:43:48Z</dcterms:created>
  <dcterms:modified xsi:type="dcterms:W3CDTF">2014-09-22T07:50:34Z</dcterms:modified>
  <cp:category>Education</cp:category>
</cp:coreProperties>
</file>