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sldIdLst>
    <p:sldId id="257" r:id="rId2"/>
    <p:sldId id="258" r:id="rId3"/>
    <p:sldId id="259" r:id="rId4"/>
  </p:sldIdLst>
  <p:sldSz cx="9144000" cy="6858000" type="screen4x3"/>
  <p:notesSz cx="6858000" cy="9144000"/>
  <p:defaultText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itea" initials="m" lastIdx="3"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9" d="100"/>
          <a:sy n="99" d="100"/>
        </p:scale>
        <p:origin x="-240"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ntenidor de capçaler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a-ES"/>
          </a:p>
        </p:txBody>
      </p:sp>
      <p:sp>
        <p:nvSpPr>
          <p:cNvPr id="3" name="Contenidor de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FDC3BF-F191-4069-9491-9688EE9A10B9}" type="datetimeFigureOut">
              <a:rPr lang="ca-ES" smtClean="0"/>
              <a:t>16/09/2014</a:t>
            </a:fld>
            <a:endParaRPr lang="ca-ES"/>
          </a:p>
        </p:txBody>
      </p:sp>
      <p:sp>
        <p:nvSpPr>
          <p:cNvPr id="4" name="Contenidor d'imatge d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a-ES"/>
          </a:p>
        </p:txBody>
      </p:sp>
      <p:sp>
        <p:nvSpPr>
          <p:cNvPr id="5" name="Contenidor de not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ca-ES"/>
          </a:p>
        </p:txBody>
      </p:sp>
      <p:sp>
        <p:nvSpPr>
          <p:cNvPr id="6" name="Contenidor de peu de pà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a-ES"/>
          </a:p>
        </p:txBody>
      </p:sp>
      <p:sp>
        <p:nvSpPr>
          <p:cNvPr id="7" name="Conteni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434239-FF63-4007-9772-AF1F9F207976}" type="slidenum">
              <a:rPr lang="ca-ES" smtClean="0"/>
              <a:t>‹#›</a:t>
            </a:fld>
            <a:endParaRPr lang="ca-ES"/>
          </a:p>
        </p:txBody>
      </p:sp>
    </p:spTree>
    <p:extLst>
      <p:ext uri="{BB962C8B-B14F-4D97-AF65-F5344CB8AC3E}">
        <p14:creationId xmlns:p14="http://schemas.microsoft.com/office/powerpoint/2010/main" val="393226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ca-ES" altLang="ca-ES" smtClean="0"/>
          </a:p>
        </p:txBody>
      </p:sp>
      <p:sp>
        <p:nvSpPr>
          <p:cNvPr id="6148"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34CD1906-28A3-4E5E-AA46-7838ADA81B64}" type="slidenum">
              <a:rPr lang="es-ES" altLang="ca-ES"/>
              <a:pPr fontAlgn="base">
                <a:spcBef>
                  <a:spcPct val="0"/>
                </a:spcBef>
                <a:spcAft>
                  <a:spcPct val="0"/>
                </a:spcAft>
              </a:pPr>
              <a:t>1</a:t>
            </a:fld>
            <a:endParaRPr lang="es-ES" altLang="ca-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ca-ES" altLang="ca-ES" smtClean="0"/>
          </a:p>
        </p:txBody>
      </p:sp>
      <p:sp>
        <p:nvSpPr>
          <p:cNvPr id="7172"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653777B6-787A-427F-9166-021216CED4F7}" type="slidenum">
              <a:rPr lang="es-ES" altLang="ca-ES"/>
              <a:pPr fontAlgn="base">
                <a:spcBef>
                  <a:spcPct val="0"/>
                </a:spcBef>
                <a:spcAft>
                  <a:spcPct val="0"/>
                </a:spcAft>
              </a:pPr>
              <a:t>2</a:t>
            </a:fld>
            <a:endParaRPr lang="es-ES" altLang="ca-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ca-ES" altLang="ca-ES" smtClean="0"/>
          </a:p>
        </p:txBody>
      </p:sp>
      <p:sp>
        <p:nvSpPr>
          <p:cNvPr id="819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2EFE8E39-4A74-435F-8A48-29D1F76BE0DC}" type="slidenum">
              <a:rPr lang="es-ES" altLang="ca-ES"/>
              <a:pPr fontAlgn="base">
                <a:spcBef>
                  <a:spcPct val="0"/>
                </a:spcBef>
                <a:spcAft>
                  <a:spcPct val="0"/>
                </a:spcAft>
              </a:pPr>
              <a:t>3</a:t>
            </a:fld>
            <a:endParaRPr lang="es-ES" altLang="ca-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ol">
    <p:spTree>
      <p:nvGrpSpPr>
        <p:cNvPr id="1" name=""/>
        <p:cNvGrpSpPr/>
        <p:nvPr/>
      </p:nvGrpSpPr>
      <p:grpSpPr>
        <a:xfrm>
          <a:off x="0" y="0"/>
          <a:ext cx="0" cy="0"/>
          <a:chOff x="0" y="0"/>
          <a:chExt cx="0" cy="0"/>
        </a:xfrm>
      </p:grpSpPr>
      <p:sp>
        <p:nvSpPr>
          <p:cNvPr id="2" name="Títol 1"/>
          <p:cNvSpPr>
            <a:spLocks noGrp="1"/>
          </p:cNvSpPr>
          <p:nvPr>
            <p:ph type="ctrTitle"/>
          </p:nvPr>
        </p:nvSpPr>
        <p:spPr>
          <a:xfrm>
            <a:off x="685800" y="2130425"/>
            <a:ext cx="7772400" cy="1470025"/>
          </a:xfrm>
        </p:spPr>
        <p:txBody>
          <a:bodyPr/>
          <a:lstStyle/>
          <a:p>
            <a:r>
              <a:rPr lang="ca-ES" smtClean="0"/>
              <a:t>Feu clic aquí per editar l'estil</a:t>
            </a:r>
            <a:endParaRPr lang="ca-ES"/>
          </a:p>
        </p:txBody>
      </p:sp>
      <p:sp>
        <p:nvSpPr>
          <p:cNvPr id="3" name="Subtíto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a-ES" smtClean="0"/>
              <a:t>Feu clic aquí per editar l'estil de subtítols del patró.</a:t>
            </a:r>
            <a:endParaRPr lang="ca-ES"/>
          </a:p>
        </p:txBody>
      </p:sp>
      <p:sp>
        <p:nvSpPr>
          <p:cNvPr id="4" name="Contenidor de data 3"/>
          <p:cNvSpPr>
            <a:spLocks noGrp="1"/>
          </p:cNvSpPr>
          <p:nvPr>
            <p:ph type="dt" sz="half" idx="10"/>
          </p:nvPr>
        </p:nvSpPr>
        <p:spPr/>
        <p:txBody>
          <a:bodyPr/>
          <a:lstStyle/>
          <a:p>
            <a:fld id="{CA576C51-CF8A-48AC-942B-6C9117E35E73}" type="datetimeFigureOut">
              <a:rPr lang="ca-ES" smtClean="0"/>
              <a:t>16/09/2014</a:t>
            </a:fld>
            <a:endParaRPr lang="ca-ES"/>
          </a:p>
        </p:txBody>
      </p:sp>
      <p:sp>
        <p:nvSpPr>
          <p:cNvPr id="5" name="Contenidor de peu de pàgina 4"/>
          <p:cNvSpPr>
            <a:spLocks noGrp="1"/>
          </p:cNvSpPr>
          <p:nvPr>
            <p:ph type="ftr" sz="quarter" idx="11"/>
          </p:nvPr>
        </p:nvSpPr>
        <p:spPr/>
        <p:txBody>
          <a:bodyPr/>
          <a:lstStyle/>
          <a:p>
            <a:endParaRPr lang="ca-ES"/>
          </a:p>
        </p:txBody>
      </p:sp>
      <p:sp>
        <p:nvSpPr>
          <p:cNvPr id="6" name="Contenidor de número de diapositiva 5"/>
          <p:cNvSpPr>
            <a:spLocks noGrp="1"/>
          </p:cNvSpPr>
          <p:nvPr>
            <p:ph type="sldNum" sz="quarter" idx="12"/>
          </p:nvPr>
        </p:nvSpPr>
        <p:spPr/>
        <p:txBody>
          <a:bodyPr/>
          <a:lstStyle/>
          <a:p>
            <a:fld id="{1D63C0AB-5157-4494-BD54-59018DA45B01}" type="slidenum">
              <a:rPr lang="ca-ES" smtClean="0"/>
              <a:t>‹#›</a:t>
            </a:fld>
            <a:endParaRPr lang="ca-ES"/>
          </a:p>
        </p:txBody>
      </p:sp>
    </p:spTree>
    <p:extLst>
      <p:ext uri="{BB962C8B-B14F-4D97-AF65-F5344CB8AC3E}">
        <p14:creationId xmlns:p14="http://schemas.microsoft.com/office/powerpoint/2010/main" val="2113817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ol i text vertical">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smtClean="0"/>
              <a:t>Feu clic aquí per editar l'estil</a:t>
            </a:r>
            <a:endParaRPr lang="ca-ES"/>
          </a:p>
        </p:txBody>
      </p:sp>
      <p:sp>
        <p:nvSpPr>
          <p:cNvPr id="3" name="Contenidor de text vertical 2"/>
          <p:cNvSpPr>
            <a:spLocks noGrp="1"/>
          </p:cNvSpPr>
          <p:nvPr>
            <p:ph type="body" orient="vert" idx="1"/>
          </p:nvPr>
        </p:nvSpPr>
        <p:spPr/>
        <p:txBody>
          <a:bodyPr vert="eaVert"/>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ca-ES"/>
          </a:p>
        </p:txBody>
      </p:sp>
      <p:sp>
        <p:nvSpPr>
          <p:cNvPr id="4" name="Contenidor de data 3"/>
          <p:cNvSpPr>
            <a:spLocks noGrp="1"/>
          </p:cNvSpPr>
          <p:nvPr>
            <p:ph type="dt" sz="half" idx="10"/>
          </p:nvPr>
        </p:nvSpPr>
        <p:spPr/>
        <p:txBody>
          <a:bodyPr/>
          <a:lstStyle/>
          <a:p>
            <a:fld id="{CA576C51-CF8A-48AC-942B-6C9117E35E73}" type="datetimeFigureOut">
              <a:rPr lang="ca-ES" smtClean="0"/>
              <a:t>16/09/2014</a:t>
            </a:fld>
            <a:endParaRPr lang="ca-ES"/>
          </a:p>
        </p:txBody>
      </p:sp>
      <p:sp>
        <p:nvSpPr>
          <p:cNvPr id="5" name="Contenidor de peu de pàgina 4"/>
          <p:cNvSpPr>
            <a:spLocks noGrp="1"/>
          </p:cNvSpPr>
          <p:nvPr>
            <p:ph type="ftr" sz="quarter" idx="11"/>
          </p:nvPr>
        </p:nvSpPr>
        <p:spPr/>
        <p:txBody>
          <a:bodyPr/>
          <a:lstStyle/>
          <a:p>
            <a:endParaRPr lang="ca-ES"/>
          </a:p>
        </p:txBody>
      </p:sp>
      <p:sp>
        <p:nvSpPr>
          <p:cNvPr id="6" name="Contenidor de número de diapositiva 5"/>
          <p:cNvSpPr>
            <a:spLocks noGrp="1"/>
          </p:cNvSpPr>
          <p:nvPr>
            <p:ph type="sldNum" sz="quarter" idx="12"/>
          </p:nvPr>
        </p:nvSpPr>
        <p:spPr/>
        <p:txBody>
          <a:bodyPr/>
          <a:lstStyle/>
          <a:p>
            <a:fld id="{1D63C0AB-5157-4494-BD54-59018DA45B01}" type="slidenum">
              <a:rPr lang="ca-ES" smtClean="0"/>
              <a:t>‹#›</a:t>
            </a:fld>
            <a:endParaRPr lang="ca-ES"/>
          </a:p>
        </p:txBody>
      </p:sp>
    </p:spTree>
    <p:extLst>
      <p:ext uri="{BB962C8B-B14F-4D97-AF65-F5344CB8AC3E}">
        <p14:creationId xmlns:p14="http://schemas.microsoft.com/office/powerpoint/2010/main" val="2816848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ol vertical i text">
    <p:spTree>
      <p:nvGrpSpPr>
        <p:cNvPr id="1" name=""/>
        <p:cNvGrpSpPr/>
        <p:nvPr/>
      </p:nvGrpSpPr>
      <p:grpSpPr>
        <a:xfrm>
          <a:off x="0" y="0"/>
          <a:ext cx="0" cy="0"/>
          <a:chOff x="0" y="0"/>
          <a:chExt cx="0" cy="0"/>
        </a:xfrm>
      </p:grpSpPr>
      <p:sp>
        <p:nvSpPr>
          <p:cNvPr id="2" name="Títol vertical 1"/>
          <p:cNvSpPr>
            <a:spLocks noGrp="1"/>
          </p:cNvSpPr>
          <p:nvPr>
            <p:ph type="title" orient="vert"/>
          </p:nvPr>
        </p:nvSpPr>
        <p:spPr>
          <a:xfrm>
            <a:off x="6629400" y="274638"/>
            <a:ext cx="2057400" cy="5851525"/>
          </a:xfrm>
        </p:spPr>
        <p:txBody>
          <a:bodyPr vert="eaVert"/>
          <a:lstStyle/>
          <a:p>
            <a:r>
              <a:rPr lang="ca-ES" smtClean="0"/>
              <a:t>Feu clic aquí per editar l'estil</a:t>
            </a:r>
            <a:endParaRPr lang="ca-ES"/>
          </a:p>
        </p:txBody>
      </p:sp>
      <p:sp>
        <p:nvSpPr>
          <p:cNvPr id="3" name="Contenidor de text vertical 2"/>
          <p:cNvSpPr>
            <a:spLocks noGrp="1"/>
          </p:cNvSpPr>
          <p:nvPr>
            <p:ph type="body" orient="vert" idx="1"/>
          </p:nvPr>
        </p:nvSpPr>
        <p:spPr>
          <a:xfrm>
            <a:off x="457200" y="274638"/>
            <a:ext cx="6019800" cy="5851525"/>
          </a:xfrm>
        </p:spPr>
        <p:txBody>
          <a:bodyPr vert="eaVert"/>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ca-ES"/>
          </a:p>
        </p:txBody>
      </p:sp>
      <p:sp>
        <p:nvSpPr>
          <p:cNvPr id="4" name="Contenidor de data 3"/>
          <p:cNvSpPr>
            <a:spLocks noGrp="1"/>
          </p:cNvSpPr>
          <p:nvPr>
            <p:ph type="dt" sz="half" idx="10"/>
          </p:nvPr>
        </p:nvSpPr>
        <p:spPr/>
        <p:txBody>
          <a:bodyPr/>
          <a:lstStyle/>
          <a:p>
            <a:fld id="{CA576C51-CF8A-48AC-942B-6C9117E35E73}" type="datetimeFigureOut">
              <a:rPr lang="ca-ES" smtClean="0"/>
              <a:t>16/09/2014</a:t>
            </a:fld>
            <a:endParaRPr lang="ca-ES"/>
          </a:p>
        </p:txBody>
      </p:sp>
      <p:sp>
        <p:nvSpPr>
          <p:cNvPr id="5" name="Contenidor de peu de pàgina 4"/>
          <p:cNvSpPr>
            <a:spLocks noGrp="1"/>
          </p:cNvSpPr>
          <p:nvPr>
            <p:ph type="ftr" sz="quarter" idx="11"/>
          </p:nvPr>
        </p:nvSpPr>
        <p:spPr/>
        <p:txBody>
          <a:bodyPr/>
          <a:lstStyle/>
          <a:p>
            <a:endParaRPr lang="ca-ES"/>
          </a:p>
        </p:txBody>
      </p:sp>
      <p:sp>
        <p:nvSpPr>
          <p:cNvPr id="6" name="Contenidor de número de diapositiva 5"/>
          <p:cNvSpPr>
            <a:spLocks noGrp="1"/>
          </p:cNvSpPr>
          <p:nvPr>
            <p:ph type="sldNum" sz="quarter" idx="12"/>
          </p:nvPr>
        </p:nvSpPr>
        <p:spPr/>
        <p:txBody>
          <a:bodyPr/>
          <a:lstStyle/>
          <a:p>
            <a:fld id="{1D63C0AB-5157-4494-BD54-59018DA45B01}" type="slidenum">
              <a:rPr lang="ca-ES" smtClean="0"/>
              <a:t>‹#›</a:t>
            </a:fld>
            <a:endParaRPr lang="ca-ES"/>
          </a:p>
        </p:txBody>
      </p:sp>
    </p:spTree>
    <p:extLst>
      <p:ext uri="{BB962C8B-B14F-4D97-AF65-F5344CB8AC3E}">
        <p14:creationId xmlns:p14="http://schemas.microsoft.com/office/powerpoint/2010/main" val="2538873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ol i objectes">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smtClean="0"/>
              <a:t>Feu clic aquí per editar l'estil</a:t>
            </a:r>
            <a:endParaRPr lang="ca-ES"/>
          </a:p>
        </p:txBody>
      </p:sp>
      <p:sp>
        <p:nvSpPr>
          <p:cNvPr id="3" name="Contenidor de contingut 2"/>
          <p:cNvSpPr>
            <a:spLocks noGrp="1"/>
          </p:cNvSpPr>
          <p:nvPr>
            <p:ph idx="1"/>
          </p:nvPr>
        </p:nvSpPr>
        <p:spPr/>
        <p:txBody>
          <a:bodyPr/>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ca-ES"/>
          </a:p>
        </p:txBody>
      </p:sp>
      <p:sp>
        <p:nvSpPr>
          <p:cNvPr id="4" name="Contenidor de data 3"/>
          <p:cNvSpPr>
            <a:spLocks noGrp="1"/>
          </p:cNvSpPr>
          <p:nvPr>
            <p:ph type="dt" sz="half" idx="10"/>
          </p:nvPr>
        </p:nvSpPr>
        <p:spPr/>
        <p:txBody>
          <a:bodyPr/>
          <a:lstStyle/>
          <a:p>
            <a:fld id="{CA576C51-CF8A-48AC-942B-6C9117E35E73}" type="datetimeFigureOut">
              <a:rPr lang="ca-ES" smtClean="0"/>
              <a:t>16/09/2014</a:t>
            </a:fld>
            <a:endParaRPr lang="ca-ES"/>
          </a:p>
        </p:txBody>
      </p:sp>
      <p:sp>
        <p:nvSpPr>
          <p:cNvPr id="5" name="Contenidor de peu de pàgina 4"/>
          <p:cNvSpPr>
            <a:spLocks noGrp="1"/>
          </p:cNvSpPr>
          <p:nvPr>
            <p:ph type="ftr" sz="quarter" idx="11"/>
          </p:nvPr>
        </p:nvSpPr>
        <p:spPr/>
        <p:txBody>
          <a:bodyPr/>
          <a:lstStyle/>
          <a:p>
            <a:endParaRPr lang="ca-ES"/>
          </a:p>
        </p:txBody>
      </p:sp>
      <p:sp>
        <p:nvSpPr>
          <p:cNvPr id="6" name="Contenidor de número de diapositiva 5"/>
          <p:cNvSpPr>
            <a:spLocks noGrp="1"/>
          </p:cNvSpPr>
          <p:nvPr>
            <p:ph type="sldNum" sz="quarter" idx="12"/>
          </p:nvPr>
        </p:nvSpPr>
        <p:spPr/>
        <p:txBody>
          <a:bodyPr/>
          <a:lstStyle/>
          <a:p>
            <a:fld id="{1D63C0AB-5157-4494-BD54-59018DA45B01}" type="slidenum">
              <a:rPr lang="ca-ES" smtClean="0"/>
              <a:t>‹#›</a:t>
            </a:fld>
            <a:endParaRPr lang="ca-ES"/>
          </a:p>
        </p:txBody>
      </p:sp>
    </p:spTree>
    <p:extLst>
      <p:ext uri="{BB962C8B-B14F-4D97-AF65-F5344CB8AC3E}">
        <p14:creationId xmlns:p14="http://schemas.microsoft.com/office/powerpoint/2010/main" val="1571342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pçalera de la secció">
    <p:spTree>
      <p:nvGrpSpPr>
        <p:cNvPr id="1" name=""/>
        <p:cNvGrpSpPr/>
        <p:nvPr/>
      </p:nvGrpSpPr>
      <p:grpSpPr>
        <a:xfrm>
          <a:off x="0" y="0"/>
          <a:ext cx="0" cy="0"/>
          <a:chOff x="0" y="0"/>
          <a:chExt cx="0" cy="0"/>
        </a:xfrm>
      </p:grpSpPr>
      <p:sp>
        <p:nvSpPr>
          <p:cNvPr id="2" name="Títol 1"/>
          <p:cNvSpPr>
            <a:spLocks noGrp="1"/>
          </p:cNvSpPr>
          <p:nvPr>
            <p:ph type="title"/>
          </p:nvPr>
        </p:nvSpPr>
        <p:spPr>
          <a:xfrm>
            <a:off x="722313" y="4406900"/>
            <a:ext cx="7772400" cy="1362075"/>
          </a:xfrm>
        </p:spPr>
        <p:txBody>
          <a:bodyPr anchor="t"/>
          <a:lstStyle>
            <a:lvl1pPr algn="l">
              <a:defRPr sz="4000" b="1" cap="all"/>
            </a:lvl1pPr>
          </a:lstStyle>
          <a:p>
            <a:r>
              <a:rPr lang="ca-ES" smtClean="0"/>
              <a:t>Feu clic aquí per editar l'estil</a:t>
            </a:r>
            <a:endParaRPr lang="ca-ES"/>
          </a:p>
        </p:txBody>
      </p:sp>
      <p:sp>
        <p:nvSpPr>
          <p:cNvPr id="3" name="Contenidor de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a-ES" smtClean="0"/>
              <a:t>Feu clic aquí per editar estils</a:t>
            </a:r>
          </a:p>
        </p:txBody>
      </p:sp>
      <p:sp>
        <p:nvSpPr>
          <p:cNvPr id="4" name="Contenidor de data 3"/>
          <p:cNvSpPr>
            <a:spLocks noGrp="1"/>
          </p:cNvSpPr>
          <p:nvPr>
            <p:ph type="dt" sz="half" idx="10"/>
          </p:nvPr>
        </p:nvSpPr>
        <p:spPr/>
        <p:txBody>
          <a:bodyPr/>
          <a:lstStyle/>
          <a:p>
            <a:fld id="{CA576C51-CF8A-48AC-942B-6C9117E35E73}" type="datetimeFigureOut">
              <a:rPr lang="ca-ES" smtClean="0"/>
              <a:t>16/09/2014</a:t>
            </a:fld>
            <a:endParaRPr lang="ca-ES"/>
          </a:p>
        </p:txBody>
      </p:sp>
      <p:sp>
        <p:nvSpPr>
          <p:cNvPr id="5" name="Contenidor de peu de pàgina 4"/>
          <p:cNvSpPr>
            <a:spLocks noGrp="1"/>
          </p:cNvSpPr>
          <p:nvPr>
            <p:ph type="ftr" sz="quarter" idx="11"/>
          </p:nvPr>
        </p:nvSpPr>
        <p:spPr/>
        <p:txBody>
          <a:bodyPr/>
          <a:lstStyle/>
          <a:p>
            <a:endParaRPr lang="ca-ES"/>
          </a:p>
        </p:txBody>
      </p:sp>
      <p:sp>
        <p:nvSpPr>
          <p:cNvPr id="6" name="Contenidor de número de diapositiva 5"/>
          <p:cNvSpPr>
            <a:spLocks noGrp="1"/>
          </p:cNvSpPr>
          <p:nvPr>
            <p:ph type="sldNum" sz="quarter" idx="12"/>
          </p:nvPr>
        </p:nvSpPr>
        <p:spPr/>
        <p:txBody>
          <a:bodyPr/>
          <a:lstStyle/>
          <a:p>
            <a:fld id="{1D63C0AB-5157-4494-BD54-59018DA45B01}" type="slidenum">
              <a:rPr lang="ca-ES" smtClean="0"/>
              <a:t>‹#›</a:t>
            </a:fld>
            <a:endParaRPr lang="ca-ES"/>
          </a:p>
        </p:txBody>
      </p:sp>
    </p:spTree>
    <p:extLst>
      <p:ext uri="{BB962C8B-B14F-4D97-AF65-F5344CB8AC3E}">
        <p14:creationId xmlns:p14="http://schemas.microsoft.com/office/powerpoint/2010/main" val="2227014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ctes">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smtClean="0"/>
              <a:t>Feu clic aquí per editar l'estil</a:t>
            </a:r>
            <a:endParaRPr lang="ca-ES"/>
          </a:p>
        </p:txBody>
      </p:sp>
      <p:sp>
        <p:nvSpPr>
          <p:cNvPr id="3" name="Contenidor de contingut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ca-ES"/>
          </a:p>
        </p:txBody>
      </p:sp>
      <p:sp>
        <p:nvSpPr>
          <p:cNvPr id="4" name="Contenidor de contingut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ca-ES"/>
          </a:p>
        </p:txBody>
      </p:sp>
      <p:sp>
        <p:nvSpPr>
          <p:cNvPr id="5" name="Contenidor de data 4"/>
          <p:cNvSpPr>
            <a:spLocks noGrp="1"/>
          </p:cNvSpPr>
          <p:nvPr>
            <p:ph type="dt" sz="half" idx="10"/>
          </p:nvPr>
        </p:nvSpPr>
        <p:spPr/>
        <p:txBody>
          <a:bodyPr/>
          <a:lstStyle/>
          <a:p>
            <a:fld id="{CA576C51-CF8A-48AC-942B-6C9117E35E73}" type="datetimeFigureOut">
              <a:rPr lang="ca-ES" smtClean="0"/>
              <a:t>16/09/2014</a:t>
            </a:fld>
            <a:endParaRPr lang="ca-ES"/>
          </a:p>
        </p:txBody>
      </p:sp>
      <p:sp>
        <p:nvSpPr>
          <p:cNvPr id="6" name="Contenidor de peu de pàgina 5"/>
          <p:cNvSpPr>
            <a:spLocks noGrp="1"/>
          </p:cNvSpPr>
          <p:nvPr>
            <p:ph type="ftr" sz="quarter" idx="11"/>
          </p:nvPr>
        </p:nvSpPr>
        <p:spPr/>
        <p:txBody>
          <a:bodyPr/>
          <a:lstStyle/>
          <a:p>
            <a:endParaRPr lang="ca-ES"/>
          </a:p>
        </p:txBody>
      </p:sp>
      <p:sp>
        <p:nvSpPr>
          <p:cNvPr id="7" name="Contenidor de número de diapositiva 6"/>
          <p:cNvSpPr>
            <a:spLocks noGrp="1"/>
          </p:cNvSpPr>
          <p:nvPr>
            <p:ph type="sldNum" sz="quarter" idx="12"/>
          </p:nvPr>
        </p:nvSpPr>
        <p:spPr/>
        <p:txBody>
          <a:bodyPr/>
          <a:lstStyle/>
          <a:p>
            <a:fld id="{1D63C0AB-5157-4494-BD54-59018DA45B01}" type="slidenum">
              <a:rPr lang="ca-ES" smtClean="0"/>
              <a:t>‹#›</a:t>
            </a:fld>
            <a:endParaRPr lang="ca-ES"/>
          </a:p>
        </p:txBody>
      </p:sp>
    </p:spTree>
    <p:extLst>
      <p:ext uri="{BB962C8B-B14F-4D97-AF65-F5344CB8AC3E}">
        <p14:creationId xmlns:p14="http://schemas.microsoft.com/office/powerpoint/2010/main" val="3803924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lvl1pPr>
              <a:defRPr/>
            </a:lvl1pPr>
          </a:lstStyle>
          <a:p>
            <a:r>
              <a:rPr lang="ca-ES" smtClean="0"/>
              <a:t>Feu clic aquí per editar l'estil</a:t>
            </a:r>
            <a:endParaRPr lang="ca-ES"/>
          </a:p>
        </p:txBody>
      </p:sp>
      <p:sp>
        <p:nvSpPr>
          <p:cNvPr id="3" name="Contenidor de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a-ES" smtClean="0"/>
              <a:t>Feu clic aquí per editar estils</a:t>
            </a:r>
          </a:p>
        </p:txBody>
      </p:sp>
      <p:sp>
        <p:nvSpPr>
          <p:cNvPr id="4" name="Contenidor de contingut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ca-ES"/>
          </a:p>
        </p:txBody>
      </p:sp>
      <p:sp>
        <p:nvSpPr>
          <p:cNvPr id="5" name="Contenidor de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a-ES" smtClean="0"/>
              <a:t>Feu clic aquí per editar estils</a:t>
            </a:r>
          </a:p>
        </p:txBody>
      </p:sp>
      <p:sp>
        <p:nvSpPr>
          <p:cNvPr id="6" name="Contenidor de contingut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ca-ES"/>
          </a:p>
        </p:txBody>
      </p:sp>
      <p:sp>
        <p:nvSpPr>
          <p:cNvPr id="7" name="Contenidor de data 6"/>
          <p:cNvSpPr>
            <a:spLocks noGrp="1"/>
          </p:cNvSpPr>
          <p:nvPr>
            <p:ph type="dt" sz="half" idx="10"/>
          </p:nvPr>
        </p:nvSpPr>
        <p:spPr/>
        <p:txBody>
          <a:bodyPr/>
          <a:lstStyle/>
          <a:p>
            <a:fld id="{CA576C51-CF8A-48AC-942B-6C9117E35E73}" type="datetimeFigureOut">
              <a:rPr lang="ca-ES" smtClean="0"/>
              <a:t>16/09/2014</a:t>
            </a:fld>
            <a:endParaRPr lang="ca-ES"/>
          </a:p>
        </p:txBody>
      </p:sp>
      <p:sp>
        <p:nvSpPr>
          <p:cNvPr id="8" name="Contenidor de peu de pàgina 7"/>
          <p:cNvSpPr>
            <a:spLocks noGrp="1"/>
          </p:cNvSpPr>
          <p:nvPr>
            <p:ph type="ftr" sz="quarter" idx="11"/>
          </p:nvPr>
        </p:nvSpPr>
        <p:spPr/>
        <p:txBody>
          <a:bodyPr/>
          <a:lstStyle/>
          <a:p>
            <a:endParaRPr lang="ca-ES"/>
          </a:p>
        </p:txBody>
      </p:sp>
      <p:sp>
        <p:nvSpPr>
          <p:cNvPr id="9" name="Contenidor de número de diapositiva 8"/>
          <p:cNvSpPr>
            <a:spLocks noGrp="1"/>
          </p:cNvSpPr>
          <p:nvPr>
            <p:ph type="sldNum" sz="quarter" idx="12"/>
          </p:nvPr>
        </p:nvSpPr>
        <p:spPr/>
        <p:txBody>
          <a:bodyPr/>
          <a:lstStyle/>
          <a:p>
            <a:fld id="{1D63C0AB-5157-4494-BD54-59018DA45B01}" type="slidenum">
              <a:rPr lang="ca-ES" smtClean="0"/>
              <a:t>‹#›</a:t>
            </a:fld>
            <a:endParaRPr lang="ca-ES"/>
          </a:p>
        </p:txBody>
      </p:sp>
    </p:spTree>
    <p:extLst>
      <p:ext uri="{BB962C8B-B14F-4D97-AF65-F5344CB8AC3E}">
        <p14:creationId xmlns:p14="http://schemas.microsoft.com/office/powerpoint/2010/main" val="3058161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omés títol">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smtClean="0"/>
              <a:t>Feu clic aquí per editar l'estil</a:t>
            </a:r>
            <a:endParaRPr lang="ca-ES"/>
          </a:p>
        </p:txBody>
      </p:sp>
      <p:sp>
        <p:nvSpPr>
          <p:cNvPr id="3" name="Contenidor de data 2"/>
          <p:cNvSpPr>
            <a:spLocks noGrp="1"/>
          </p:cNvSpPr>
          <p:nvPr>
            <p:ph type="dt" sz="half" idx="10"/>
          </p:nvPr>
        </p:nvSpPr>
        <p:spPr/>
        <p:txBody>
          <a:bodyPr/>
          <a:lstStyle/>
          <a:p>
            <a:fld id="{CA576C51-CF8A-48AC-942B-6C9117E35E73}" type="datetimeFigureOut">
              <a:rPr lang="ca-ES" smtClean="0"/>
              <a:t>16/09/2014</a:t>
            </a:fld>
            <a:endParaRPr lang="ca-ES"/>
          </a:p>
        </p:txBody>
      </p:sp>
      <p:sp>
        <p:nvSpPr>
          <p:cNvPr id="4" name="Contenidor de peu de pàgina 3"/>
          <p:cNvSpPr>
            <a:spLocks noGrp="1"/>
          </p:cNvSpPr>
          <p:nvPr>
            <p:ph type="ftr" sz="quarter" idx="11"/>
          </p:nvPr>
        </p:nvSpPr>
        <p:spPr/>
        <p:txBody>
          <a:bodyPr/>
          <a:lstStyle/>
          <a:p>
            <a:endParaRPr lang="ca-ES"/>
          </a:p>
        </p:txBody>
      </p:sp>
      <p:sp>
        <p:nvSpPr>
          <p:cNvPr id="5" name="Contenidor de número de diapositiva 4"/>
          <p:cNvSpPr>
            <a:spLocks noGrp="1"/>
          </p:cNvSpPr>
          <p:nvPr>
            <p:ph type="sldNum" sz="quarter" idx="12"/>
          </p:nvPr>
        </p:nvSpPr>
        <p:spPr/>
        <p:txBody>
          <a:bodyPr/>
          <a:lstStyle/>
          <a:p>
            <a:fld id="{1D63C0AB-5157-4494-BD54-59018DA45B01}" type="slidenum">
              <a:rPr lang="ca-ES" smtClean="0"/>
              <a:t>‹#›</a:t>
            </a:fld>
            <a:endParaRPr lang="ca-ES"/>
          </a:p>
        </p:txBody>
      </p:sp>
    </p:spTree>
    <p:extLst>
      <p:ext uri="{BB962C8B-B14F-4D97-AF65-F5344CB8AC3E}">
        <p14:creationId xmlns:p14="http://schemas.microsoft.com/office/powerpoint/2010/main" val="3922695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
    <p:spTree>
      <p:nvGrpSpPr>
        <p:cNvPr id="1" name=""/>
        <p:cNvGrpSpPr/>
        <p:nvPr/>
      </p:nvGrpSpPr>
      <p:grpSpPr>
        <a:xfrm>
          <a:off x="0" y="0"/>
          <a:ext cx="0" cy="0"/>
          <a:chOff x="0" y="0"/>
          <a:chExt cx="0" cy="0"/>
        </a:xfrm>
      </p:grpSpPr>
      <p:sp>
        <p:nvSpPr>
          <p:cNvPr id="2" name="Contenidor de data 1"/>
          <p:cNvSpPr>
            <a:spLocks noGrp="1"/>
          </p:cNvSpPr>
          <p:nvPr>
            <p:ph type="dt" sz="half" idx="10"/>
          </p:nvPr>
        </p:nvSpPr>
        <p:spPr/>
        <p:txBody>
          <a:bodyPr/>
          <a:lstStyle/>
          <a:p>
            <a:fld id="{CA576C51-CF8A-48AC-942B-6C9117E35E73}" type="datetimeFigureOut">
              <a:rPr lang="ca-ES" smtClean="0"/>
              <a:t>16/09/2014</a:t>
            </a:fld>
            <a:endParaRPr lang="ca-ES"/>
          </a:p>
        </p:txBody>
      </p:sp>
      <p:sp>
        <p:nvSpPr>
          <p:cNvPr id="3" name="Contenidor de peu de pàgina 2"/>
          <p:cNvSpPr>
            <a:spLocks noGrp="1"/>
          </p:cNvSpPr>
          <p:nvPr>
            <p:ph type="ftr" sz="quarter" idx="11"/>
          </p:nvPr>
        </p:nvSpPr>
        <p:spPr/>
        <p:txBody>
          <a:bodyPr/>
          <a:lstStyle/>
          <a:p>
            <a:endParaRPr lang="ca-ES"/>
          </a:p>
        </p:txBody>
      </p:sp>
      <p:sp>
        <p:nvSpPr>
          <p:cNvPr id="4" name="Contenidor de número de diapositiva 3"/>
          <p:cNvSpPr>
            <a:spLocks noGrp="1"/>
          </p:cNvSpPr>
          <p:nvPr>
            <p:ph type="sldNum" sz="quarter" idx="12"/>
          </p:nvPr>
        </p:nvSpPr>
        <p:spPr/>
        <p:txBody>
          <a:bodyPr/>
          <a:lstStyle/>
          <a:p>
            <a:fld id="{1D63C0AB-5157-4494-BD54-59018DA45B01}" type="slidenum">
              <a:rPr lang="ca-ES" smtClean="0"/>
              <a:t>‹#›</a:t>
            </a:fld>
            <a:endParaRPr lang="ca-ES"/>
          </a:p>
        </p:txBody>
      </p:sp>
    </p:spTree>
    <p:extLst>
      <p:ext uri="{BB962C8B-B14F-4D97-AF65-F5344CB8AC3E}">
        <p14:creationId xmlns:p14="http://schemas.microsoft.com/office/powerpoint/2010/main" val="1315459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ingut amb llegenda">
    <p:spTree>
      <p:nvGrpSpPr>
        <p:cNvPr id="1" name=""/>
        <p:cNvGrpSpPr/>
        <p:nvPr/>
      </p:nvGrpSpPr>
      <p:grpSpPr>
        <a:xfrm>
          <a:off x="0" y="0"/>
          <a:ext cx="0" cy="0"/>
          <a:chOff x="0" y="0"/>
          <a:chExt cx="0" cy="0"/>
        </a:xfrm>
      </p:grpSpPr>
      <p:sp>
        <p:nvSpPr>
          <p:cNvPr id="2" name="Títol 1"/>
          <p:cNvSpPr>
            <a:spLocks noGrp="1"/>
          </p:cNvSpPr>
          <p:nvPr>
            <p:ph type="title"/>
          </p:nvPr>
        </p:nvSpPr>
        <p:spPr>
          <a:xfrm>
            <a:off x="457200" y="273050"/>
            <a:ext cx="3008313" cy="1162050"/>
          </a:xfrm>
        </p:spPr>
        <p:txBody>
          <a:bodyPr anchor="b"/>
          <a:lstStyle>
            <a:lvl1pPr algn="l">
              <a:defRPr sz="2000" b="1"/>
            </a:lvl1pPr>
          </a:lstStyle>
          <a:p>
            <a:r>
              <a:rPr lang="ca-ES" smtClean="0"/>
              <a:t>Feu clic aquí per editar l'estil</a:t>
            </a:r>
            <a:endParaRPr lang="ca-ES"/>
          </a:p>
        </p:txBody>
      </p:sp>
      <p:sp>
        <p:nvSpPr>
          <p:cNvPr id="3" name="Contenidor de contingut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ca-ES"/>
          </a:p>
        </p:txBody>
      </p:sp>
      <p:sp>
        <p:nvSpPr>
          <p:cNvPr id="4" name="Contenidor de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a-ES" smtClean="0"/>
              <a:t>Feu clic aquí per editar estils</a:t>
            </a:r>
          </a:p>
        </p:txBody>
      </p:sp>
      <p:sp>
        <p:nvSpPr>
          <p:cNvPr id="5" name="Contenidor de data 4"/>
          <p:cNvSpPr>
            <a:spLocks noGrp="1"/>
          </p:cNvSpPr>
          <p:nvPr>
            <p:ph type="dt" sz="half" idx="10"/>
          </p:nvPr>
        </p:nvSpPr>
        <p:spPr/>
        <p:txBody>
          <a:bodyPr/>
          <a:lstStyle/>
          <a:p>
            <a:fld id="{CA576C51-CF8A-48AC-942B-6C9117E35E73}" type="datetimeFigureOut">
              <a:rPr lang="ca-ES" smtClean="0"/>
              <a:t>16/09/2014</a:t>
            </a:fld>
            <a:endParaRPr lang="ca-ES"/>
          </a:p>
        </p:txBody>
      </p:sp>
      <p:sp>
        <p:nvSpPr>
          <p:cNvPr id="6" name="Contenidor de peu de pàgina 5"/>
          <p:cNvSpPr>
            <a:spLocks noGrp="1"/>
          </p:cNvSpPr>
          <p:nvPr>
            <p:ph type="ftr" sz="quarter" idx="11"/>
          </p:nvPr>
        </p:nvSpPr>
        <p:spPr/>
        <p:txBody>
          <a:bodyPr/>
          <a:lstStyle/>
          <a:p>
            <a:endParaRPr lang="ca-ES"/>
          </a:p>
        </p:txBody>
      </p:sp>
      <p:sp>
        <p:nvSpPr>
          <p:cNvPr id="7" name="Contenidor de número de diapositiva 6"/>
          <p:cNvSpPr>
            <a:spLocks noGrp="1"/>
          </p:cNvSpPr>
          <p:nvPr>
            <p:ph type="sldNum" sz="quarter" idx="12"/>
          </p:nvPr>
        </p:nvSpPr>
        <p:spPr/>
        <p:txBody>
          <a:bodyPr/>
          <a:lstStyle/>
          <a:p>
            <a:fld id="{1D63C0AB-5157-4494-BD54-59018DA45B01}" type="slidenum">
              <a:rPr lang="ca-ES" smtClean="0"/>
              <a:t>‹#›</a:t>
            </a:fld>
            <a:endParaRPr lang="ca-ES"/>
          </a:p>
        </p:txBody>
      </p:sp>
    </p:spTree>
    <p:extLst>
      <p:ext uri="{BB962C8B-B14F-4D97-AF65-F5344CB8AC3E}">
        <p14:creationId xmlns:p14="http://schemas.microsoft.com/office/powerpoint/2010/main" val="9903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tge amb llegenda">
    <p:spTree>
      <p:nvGrpSpPr>
        <p:cNvPr id="1" name=""/>
        <p:cNvGrpSpPr/>
        <p:nvPr/>
      </p:nvGrpSpPr>
      <p:grpSpPr>
        <a:xfrm>
          <a:off x="0" y="0"/>
          <a:ext cx="0" cy="0"/>
          <a:chOff x="0" y="0"/>
          <a:chExt cx="0" cy="0"/>
        </a:xfrm>
      </p:grpSpPr>
      <p:sp>
        <p:nvSpPr>
          <p:cNvPr id="2" name="Títol 1"/>
          <p:cNvSpPr>
            <a:spLocks noGrp="1"/>
          </p:cNvSpPr>
          <p:nvPr>
            <p:ph type="title"/>
          </p:nvPr>
        </p:nvSpPr>
        <p:spPr>
          <a:xfrm>
            <a:off x="1792288" y="4800600"/>
            <a:ext cx="5486400" cy="566738"/>
          </a:xfrm>
        </p:spPr>
        <p:txBody>
          <a:bodyPr anchor="b"/>
          <a:lstStyle>
            <a:lvl1pPr algn="l">
              <a:defRPr sz="2000" b="1"/>
            </a:lvl1pPr>
          </a:lstStyle>
          <a:p>
            <a:r>
              <a:rPr lang="ca-ES" smtClean="0"/>
              <a:t>Feu clic aquí per editar l'estil</a:t>
            </a:r>
            <a:endParaRPr lang="ca-ES"/>
          </a:p>
        </p:txBody>
      </p:sp>
      <p:sp>
        <p:nvSpPr>
          <p:cNvPr id="3" name="Contenidor d'imat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a-ES"/>
          </a:p>
        </p:txBody>
      </p:sp>
      <p:sp>
        <p:nvSpPr>
          <p:cNvPr id="4" name="Contenidor de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a-ES" smtClean="0"/>
              <a:t>Feu clic aquí per editar estils</a:t>
            </a:r>
          </a:p>
        </p:txBody>
      </p:sp>
      <p:sp>
        <p:nvSpPr>
          <p:cNvPr id="5" name="Contenidor de data 4"/>
          <p:cNvSpPr>
            <a:spLocks noGrp="1"/>
          </p:cNvSpPr>
          <p:nvPr>
            <p:ph type="dt" sz="half" idx="10"/>
          </p:nvPr>
        </p:nvSpPr>
        <p:spPr/>
        <p:txBody>
          <a:bodyPr/>
          <a:lstStyle/>
          <a:p>
            <a:fld id="{CA576C51-CF8A-48AC-942B-6C9117E35E73}" type="datetimeFigureOut">
              <a:rPr lang="ca-ES" smtClean="0"/>
              <a:t>16/09/2014</a:t>
            </a:fld>
            <a:endParaRPr lang="ca-ES"/>
          </a:p>
        </p:txBody>
      </p:sp>
      <p:sp>
        <p:nvSpPr>
          <p:cNvPr id="6" name="Contenidor de peu de pàgina 5"/>
          <p:cNvSpPr>
            <a:spLocks noGrp="1"/>
          </p:cNvSpPr>
          <p:nvPr>
            <p:ph type="ftr" sz="quarter" idx="11"/>
          </p:nvPr>
        </p:nvSpPr>
        <p:spPr/>
        <p:txBody>
          <a:bodyPr/>
          <a:lstStyle/>
          <a:p>
            <a:endParaRPr lang="ca-ES"/>
          </a:p>
        </p:txBody>
      </p:sp>
      <p:sp>
        <p:nvSpPr>
          <p:cNvPr id="7" name="Contenidor de número de diapositiva 6"/>
          <p:cNvSpPr>
            <a:spLocks noGrp="1"/>
          </p:cNvSpPr>
          <p:nvPr>
            <p:ph type="sldNum" sz="quarter" idx="12"/>
          </p:nvPr>
        </p:nvSpPr>
        <p:spPr/>
        <p:txBody>
          <a:bodyPr/>
          <a:lstStyle/>
          <a:p>
            <a:fld id="{1D63C0AB-5157-4494-BD54-59018DA45B01}" type="slidenum">
              <a:rPr lang="ca-ES" smtClean="0"/>
              <a:t>‹#›</a:t>
            </a:fld>
            <a:endParaRPr lang="ca-ES"/>
          </a:p>
        </p:txBody>
      </p:sp>
    </p:spTree>
    <p:extLst>
      <p:ext uri="{BB962C8B-B14F-4D97-AF65-F5344CB8AC3E}">
        <p14:creationId xmlns:p14="http://schemas.microsoft.com/office/powerpoint/2010/main" val="2789362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ntenidor de títo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a-ES" smtClean="0"/>
              <a:t>Feu clic aquí per editar l'estil</a:t>
            </a:r>
            <a:endParaRPr lang="ca-ES"/>
          </a:p>
        </p:txBody>
      </p:sp>
      <p:sp>
        <p:nvSpPr>
          <p:cNvPr id="3" name="Contenidor de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ca-ES"/>
          </a:p>
        </p:txBody>
      </p:sp>
      <p:sp>
        <p:nvSpPr>
          <p:cNvPr id="4" name="Contenidor de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576C51-CF8A-48AC-942B-6C9117E35E73}" type="datetimeFigureOut">
              <a:rPr lang="ca-ES" smtClean="0"/>
              <a:t>16/09/2014</a:t>
            </a:fld>
            <a:endParaRPr lang="ca-ES"/>
          </a:p>
        </p:txBody>
      </p:sp>
      <p:sp>
        <p:nvSpPr>
          <p:cNvPr id="5" name="Contenidor de peu de pà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a-ES"/>
          </a:p>
        </p:txBody>
      </p:sp>
      <p:sp>
        <p:nvSpPr>
          <p:cNvPr id="6" name="Conteni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63C0AB-5157-4494-BD54-59018DA45B01}" type="slidenum">
              <a:rPr lang="ca-ES" smtClean="0"/>
              <a:t>‹#›</a:t>
            </a:fld>
            <a:endParaRPr lang="ca-ES"/>
          </a:p>
        </p:txBody>
      </p:sp>
    </p:spTree>
    <p:extLst>
      <p:ext uri="{BB962C8B-B14F-4D97-AF65-F5344CB8AC3E}">
        <p14:creationId xmlns:p14="http://schemas.microsoft.com/office/powerpoint/2010/main" val="37599505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214313"/>
          </a:xfrm>
          <a:prstGeom prst="rect">
            <a:avLst/>
          </a:prstGeom>
          <a:ln/>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endParaRPr lang="es-ES"/>
          </a:p>
        </p:txBody>
      </p:sp>
      <p:sp>
        <p:nvSpPr>
          <p:cNvPr id="6" name="5 Rectángulo"/>
          <p:cNvSpPr/>
          <p:nvPr/>
        </p:nvSpPr>
        <p:spPr>
          <a:xfrm>
            <a:off x="0" y="857250"/>
            <a:ext cx="9144000" cy="49457"/>
          </a:xfrm>
          <a:prstGeom prst="rect">
            <a:avLst/>
          </a:prstGeom>
          <a:ln/>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endParaRPr lang="es-ES"/>
          </a:p>
        </p:txBody>
      </p:sp>
      <p:sp>
        <p:nvSpPr>
          <p:cNvPr id="7" name="6 Rectángulo"/>
          <p:cNvSpPr/>
          <p:nvPr/>
        </p:nvSpPr>
        <p:spPr>
          <a:xfrm>
            <a:off x="8477251" y="0"/>
            <a:ext cx="666749" cy="214313"/>
          </a:xfrm>
          <a:prstGeom prst="rect">
            <a:avLst/>
          </a:prstGeom>
          <a:solidFill>
            <a:srgbClr val="C00000"/>
          </a:solidFill>
          <a:ln>
            <a:noFill/>
          </a:ln>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s-ES"/>
          </a:p>
        </p:txBody>
      </p:sp>
      <p:sp>
        <p:nvSpPr>
          <p:cNvPr id="8" name="7 Rectángulo"/>
          <p:cNvSpPr/>
          <p:nvPr/>
        </p:nvSpPr>
        <p:spPr>
          <a:xfrm>
            <a:off x="0" y="6297490"/>
            <a:ext cx="9144000" cy="49457"/>
          </a:xfrm>
          <a:prstGeom prst="rect">
            <a:avLst/>
          </a:prstGeom>
          <a:ln/>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endParaRPr lang="es-ES"/>
          </a:p>
        </p:txBody>
      </p:sp>
      <p:grpSp>
        <p:nvGrpSpPr>
          <p:cNvPr id="2056" name="10 Grupo"/>
          <p:cNvGrpSpPr>
            <a:grpSpLocks/>
          </p:cNvGrpSpPr>
          <p:nvPr/>
        </p:nvGrpSpPr>
        <p:grpSpPr bwMode="auto">
          <a:xfrm>
            <a:off x="732367" y="1401275"/>
            <a:ext cx="3934884" cy="4599476"/>
            <a:chOff x="285728" y="1881166"/>
            <a:chExt cx="3165585" cy="6643734"/>
          </a:xfrm>
        </p:grpSpPr>
        <p:pic>
          <p:nvPicPr>
            <p:cNvPr id="2058" name="8 Imagen" descr="341066_2985.jpg"/>
            <p:cNvPicPr>
              <a:picLocks noChangeAspect="1"/>
            </p:cNvPicPr>
            <p:nvPr/>
          </p:nvPicPr>
          <p:blipFill>
            <a:blip r:embed="rId3">
              <a:extLst>
                <a:ext uri="{28A0092B-C50C-407E-A947-70E740481C1C}">
                  <a14:useLocalDpi xmlns:a14="http://schemas.microsoft.com/office/drawing/2010/main" val="0"/>
                </a:ext>
              </a:extLst>
            </a:blip>
            <a:srcRect l="14928" t="19711" r="26984"/>
            <a:stretch>
              <a:fillRect/>
            </a:stretch>
          </p:blipFill>
          <p:spPr bwMode="auto">
            <a:xfrm>
              <a:off x="285728" y="1881166"/>
              <a:ext cx="3162749" cy="6643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9 Rectángulo"/>
            <p:cNvSpPr/>
            <p:nvPr/>
          </p:nvSpPr>
          <p:spPr>
            <a:xfrm>
              <a:off x="285728" y="1881166"/>
              <a:ext cx="3165585" cy="285752"/>
            </a:xfrm>
            <a:prstGeom prst="rect">
              <a:avLst/>
            </a:prstGeom>
            <a:solidFill>
              <a:srgbClr val="92D050"/>
            </a:solidFill>
            <a:ln>
              <a:noFill/>
            </a:ln>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s-ES"/>
            </a:p>
          </p:txBody>
        </p:sp>
      </p:grpSp>
      <p:sp>
        <p:nvSpPr>
          <p:cNvPr id="2057" name="1 Título"/>
          <p:cNvSpPr>
            <a:spLocks noGrp="1"/>
          </p:cNvSpPr>
          <p:nvPr>
            <p:ph type="ctrTitle"/>
          </p:nvPr>
        </p:nvSpPr>
        <p:spPr>
          <a:xfrm>
            <a:off x="3810000" y="-32971"/>
            <a:ext cx="4476751" cy="262671"/>
          </a:xfrm>
        </p:spPr>
        <p:txBody>
          <a:bodyPr>
            <a:normAutofit fontScale="90000"/>
          </a:bodyPr>
          <a:lstStyle/>
          <a:p>
            <a:pPr algn="r"/>
            <a:r>
              <a:rPr lang="es-ES" altLang="ca-ES" sz="1200" smtClean="0">
                <a:solidFill>
                  <a:schemeClr val="bg1"/>
                </a:solidFill>
              </a:rPr>
              <a:t>Maquetació de continguts</a:t>
            </a:r>
          </a:p>
        </p:txBody>
      </p:sp>
    </p:spTree>
    <p:extLst>
      <p:ext uri="{BB962C8B-B14F-4D97-AF65-F5344CB8AC3E}">
        <p14:creationId xmlns:p14="http://schemas.microsoft.com/office/powerpoint/2010/main" val="36191698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571500" y="1352917"/>
            <a:ext cx="3810000" cy="3065218"/>
          </a:xfrm>
        </p:spPr>
        <p:txBody>
          <a:bodyPr>
            <a:normAutofit/>
          </a:bodyPr>
          <a:lstStyle/>
          <a:p>
            <a:pPr algn="l"/>
            <a:r>
              <a:rPr lang="ca-ES" altLang="ca-ES" sz="1200" smtClean="0">
                <a:solidFill>
                  <a:srgbClr val="898989"/>
                </a:solidFill>
              </a:rPr>
              <a:t>La Biblioteca / CRA ha de constituir-se com un permanent suport pedagògic, permetent als estudiants aprendre significativament en el marc dels plans i programes. Lliurem a continuació un conjunt d'activitats per tal de que el vostre disseny d'ús de la Biblioteca / CRA sigui entretingut, divers i pugui funcionar cada vegada més d'acord amb el currículum, permetent millorar els aprenentatges dels alumnes i les alumnes.</a:t>
            </a:r>
            <a:br>
              <a:rPr lang="ca-ES" altLang="ca-ES" sz="1200" smtClean="0">
                <a:solidFill>
                  <a:srgbClr val="898989"/>
                </a:solidFill>
              </a:rPr>
            </a:br>
            <a:endParaRPr lang="ca-ES" altLang="ca-ES" sz="1200" smtClean="0">
              <a:solidFill>
                <a:srgbClr val="898989"/>
              </a:solidFill>
            </a:endParaRPr>
          </a:p>
          <a:p>
            <a:pPr algn="l"/>
            <a:r>
              <a:rPr lang="ca-ES" altLang="ca-ES" sz="1200" smtClean="0">
                <a:solidFill>
                  <a:srgbClr val="898989"/>
                </a:solidFill>
              </a:rPr>
              <a:t>L'objectiu que es planteja aquesta activitat és despertar el plaer per la lectura, proposant lectures complementàries que resultin efectivament atractives per als estudiants, que apel·lin als seus interessos i les seves motivacions.</a:t>
            </a:r>
            <a:br>
              <a:rPr lang="ca-ES" altLang="ca-ES" sz="1200" smtClean="0">
                <a:solidFill>
                  <a:srgbClr val="898989"/>
                </a:solidFill>
              </a:rPr>
            </a:br>
            <a:endParaRPr lang="ca-ES" altLang="ca-ES" sz="1200" smtClean="0">
              <a:solidFill>
                <a:srgbClr val="898989"/>
              </a:solidFill>
            </a:endParaRPr>
          </a:p>
        </p:txBody>
      </p:sp>
      <p:sp>
        <p:nvSpPr>
          <p:cNvPr id="4" name="3 Rectángulo"/>
          <p:cNvSpPr/>
          <p:nvPr/>
        </p:nvSpPr>
        <p:spPr>
          <a:xfrm>
            <a:off x="0" y="0"/>
            <a:ext cx="9144000" cy="8572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5" name="4 Rectángulo"/>
          <p:cNvSpPr/>
          <p:nvPr/>
        </p:nvSpPr>
        <p:spPr>
          <a:xfrm>
            <a:off x="0" y="0"/>
            <a:ext cx="9144000" cy="214313"/>
          </a:xfrm>
          <a:prstGeom prst="rect">
            <a:avLst/>
          </a:prstGeom>
          <a:ln/>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endParaRPr lang="es-ES"/>
          </a:p>
        </p:txBody>
      </p:sp>
      <p:sp>
        <p:nvSpPr>
          <p:cNvPr id="6" name="5 Rectángulo"/>
          <p:cNvSpPr/>
          <p:nvPr/>
        </p:nvSpPr>
        <p:spPr>
          <a:xfrm>
            <a:off x="0" y="857250"/>
            <a:ext cx="9144000" cy="49457"/>
          </a:xfrm>
          <a:prstGeom prst="rect">
            <a:avLst/>
          </a:prstGeom>
          <a:ln/>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endParaRPr lang="es-ES"/>
          </a:p>
        </p:txBody>
      </p:sp>
      <p:sp>
        <p:nvSpPr>
          <p:cNvPr id="7" name="6 Rectángulo"/>
          <p:cNvSpPr/>
          <p:nvPr/>
        </p:nvSpPr>
        <p:spPr>
          <a:xfrm>
            <a:off x="8477251" y="0"/>
            <a:ext cx="666749" cy="214313"/>
          </a:xfrm>
          <a:prstGeom prst="rect">
            <a:avLst/>
          </a:prstGeom>
          <a:solidFill>
            <a:srgbClr val="C00000"/>
          </a:solidFill>
          <a:ln>
            <a:noFill/>
          </a:ln>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s-ES"/>
          </a:p>
        </p:txBody>
      </p:sp>
      <p:sp>
        <p:nvSpPr>
          <p:cNvPr id="8" name="7 Rectángulo"/>
          <p:cNvSpPr/>
          <p:nvPr/>
        </p:nvSpPr>
        <p:spPr>
          <a:xfrm>
            <a:off x="0" y="6297490"/>
            <a:ext cx="9144000" cy="49457"/>
          </a:xfrm>
          <a:prstGeom prst="rect">
            <a:avLst/>
          </a:prstGeom>
          <a:ln/>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endParaRPr lang="es-ES"/>
          </a:p>
        </p:txBody>
      </p:sp>
      <p:sp>
        <p:nvSpPr>
          <p:cNvPr id="3080" name="1 Título"/>
          <p:cNvSpPr>
            <a:spLocks noGrp="1"/>
          </p:cNvSpPr>
          <p:nvPr>
            <p:ph type="ctrTitle"/>
          </p:nvPr>
        </p:nvSpPr>
        <p:spPr>
          <a:xfrm>
            <a:off x="3810000" y="-32971"/>
            <a:ext cx="4476751" cy="262671"/>
          </a:xfrm>
        </p:spPr>
        <p:txBody>
          <a:bodyPr>
            <a:normAutofit fontScale="90000"/>
          </a:bodyPr>
          <a:lstStyle/>
          <a:p>
            <a:pPr algn="r"/>
            <a:r>
              <a:rPr lang="ca-ES" altLang="ca-ES" sz="1200" smtClean="0">
                <a:solidFill>
                  <a:schemeClr val="bg1"/>
                </a:solidFill>
              </a:rPr>
              <a:t>Maquetació de continguts</a:t>
            </a:r>
          </a:p>
        </p:txBody>
      </p:sp>
      <p:pic>
        <p:nvPicPr>
          <p:cNvPr id="3081" name="11 Imagen" descr="1047507_76303580.jpg"/>
          <p:cNvPicPr>
            <a:picLocks noChangeAspect="1"/>
          </p:cNvPicPr>
          <p:nvPr/>
        </p:nvPicPr>
        <p:blipFill>
          <a:blip r:embed="rId3">
            <a:extLst>
              <a:ext uri="{28A0092B-C50C-407E-A947-70E740481C1C}">
                <a14:useLocalDpi xmlns:a14="http://schemas.microsoft.com/office/drawing/2010/main" val="0"/>
              </a:ext>
            </a:extLst>
          </a:blip>
          <a:srcRect t="39026" r="16280" b="15623"/>
          <a:stretch>
            <a:fillRect/>
          </a:stretch>
        </p:blipFill>
        <p:spPr bwMode="auto">
          <a:xfrm>
            <a:off x="0" y="4319221"/>
            <a:ext cx="9144000" cy="192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Rectángulo"/>
          <p:cNvSpPr/>
          <p:nvPr/>
        </p:nvSpPr>
        <p:spPr>
          <a:xfrm>
            <a:off x="8382000" y="4319221"/>
            <a:ext cx="762000" cy="1928813"/>
          </a:xfrm>
          <a:prstGeom prst="rect">
            <a:avLst/>
          </a:prstGeom>
          <a:ln/>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endParaRPr lang="es-ES"/>
          </a:p>
        </p:txBody>
      </p:sp>
      <p:sp>
        <p:nvSpPr>
          <p:cNvPr id="2" name="2 Subtítulo"/>
          <p:cNvSpPr>
            <a:spLocks/>
          </p:cNvSpPr>
          <p:nvPr/>
        </p:nvSpPr>
        <p:spPr bwMode="auto">
          <a:xfrm>
            <a:off x="4955117" y="1352917"/>
            <a:ext cx="3810000" cy="3065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20000"/>
              </a:spcBef>
              <a:buFont typeface="Arial" charset="0"/>
              <a:defRPr sz="3200">
                <a:solidFill>
                  <a:schemeClr val="tx1"/>
                </a:solidFill>
                <a:latin typeface="Calibri" pitchFamily="34" charset="0"/>
              </a:defRPr>
            </a:lvl1pPr>
            <a:lvl2pPr marL="742950" indent="-285750" algn="ctr">
              <a:spcBef>
                <a:spcPct val="20000"/>
              </a:spcBef>
              <a:buFont typeface="Arial" charset="0"/>
              <a:defRPr sz="2800">
                <a:solidFill>
                  <a:schemeClr val="tx1"/>
                </a:solidFill>
                <a:latin typeface="Calibri" pitchFamily="34" charset="0"/>
              </a:defRPr>
            </a:lvl2pPr>
            <a:lvl3pPr marL="1143000" indent="-228600" algn="ctr">
              <a:spcBef>
                <a:spcPct val="20000"/>
              </a:spcBef>
              <a:buFont typeface="Arial" charset="0"/>
              <a:defRPr sz="2400">
                <a:solidFill>
                  <a:schemeClr val="tx1"/>
                </a:solidFill>
                <a:latin typeface="Calibri" pitchFamily="34" charset="0"/>
              </a:defRPr>
            </a:lvl3pPr>
            <a:lvl4pPr marL="1600200" indent="-228600" algn="ctr">
              <a:spcBef>
                <a:spcPct val="20000"/>
              </a:spcBef>
              <a:buFont typeface="Arial" charset="0"/>
              <a:defRPr sz="2000">
                <a:solidFill>
                  <a:schemeClr val="tx1"/>
                </a:solidFill>
                <a:latin typeface="Calibri" pitchFamily="34" charset="0"/>
              </a:defRPr>
            </a:lvl4pPr>
            <a:lvl5pPr marL="2057400" indent="-228600" algn="ctr">
              <a:spcBef>
                <a:spcPct val="20000"/>
              </a:spcBef>
              <a:buFont typeface="Arial" charset="0"/>
              <a:defRPr sz="2000">
                <a:solidFill>
                  <a:schemeClr val="tx1"/>
                </a:solidFill>
                <a:latin typeface="Calibri" pitchFamily="34" charset="0"/>
              </a:defRPr>
            </a:lvl5pPr>
            <a:lvl6pPr marL="2514600" indent="-228600" algn="ctr" fontAlgn="base">
              <a:spcBef>
                <a:spcPct val="20000"/>
              </a:spcBef>
              <a:spcAft>
                <a:spcPct val="0"/>
              </a:spcAft>
              <a:buFont typeface="Arial" charset="0"/>
              <a:defRPr sz="2000">
                <a:solidFill>
                  <a:schemeClr val="tx1"/>
                </a:solidFill>
                <a:latin typeface="Calibri" pitchFamily="34" charset="0"/>
              </a:defRPr>
            </a:lvl6pPr>
            <a:lvl7pPr marL="2971800" indent="-228600" algn="ctr" fontAlgn="base">
              <a:spcBef>
                <a:spcPct val="20000"/>
              </a:spcBef>
              <a:spcAft>
                <a:spcPct val="0"/>
              </a:spcAft>
              <a:buFont typeface="Arial" charset="0"/>
              <a:defRPr sz="2000">
                <a:solidFill>
                  <a:schemeClr val="tx1"/>
                </a:solidFill>
                <a:latin typeface="Calibri" pitchFamily="34" charset="0"/>
              </a:defRPr>
            </a:lvl7pPr>
            <a:lvl8pPr marL="3429000" indent="-228600" algn="ctr" fontAlgn="base">
              <a:spcBef>
                <a:spcPct val="20000"/>
              </a:spcBef>
              <a:spcAft>
                <a:spcPct val="0"/>
              </a:spcAft>
              <a:buFont typeface="Arial" charset="0"/>
              <a:defRPr sz="2000">
                <a:solidFill>
                  <a:schemeClr val="tx1"/>
                </a:solidFill>
                <a:latin typeface="Calibri" pitchFamily="34" charset="0"/>
              </a:defRPr>
            </a:lvl8pPr>
            <a:lvl9pPr marL="3886200" indent="-228600" algn="ctr" fontAlgn="base">
              <a:spcBef>
                <a:spcPct val="20000"/>
              </a:spcBef>
              <a:spcAft>
                <a:spcPct val="0"/>
              </a:spcAft>
              <a:buFont typeface="Arial" charset="0"/>
              <a:defRPr sz="2000">
                <a:solidFill>
                  <a:schemeClr val="tx1"/>
                </a:solidFill>
                <a:latin typeface="Calibri" pitchFamily="34" charset="0"/>
              </a:defRPr>
            </a:lvl9pPr>
          </a:lstStyle>
          <a:p>
            <a:pPr algn="l"/>
            <a:r>
              <a:rPr lang="ca-ES" altLang="ca-ES" sz="1200" dirty="0">
                <a:solidFill>
                  <a:srgbClr val="898989"/>
                </a:solidFill>
              </a:rPr>
              <a:t>La Biblioteca / CRA ha de constituir-se com un permanent suport pedagògic, permetent als estudiants aprendre significativament en el marc dels plans i programes. Lliurem a continuació un conjunt d'activitats per tal de que el vostre disseny d'ús de la Biblioteca / CRA sigui entretingut, divers i pugui funcionar cada vegada més d'acord amb el currículum, permetent millorar els aprenentatges dels alumnes i les alumnes.</a:t>
            </a:r>
            <a:br>
              <a:rPr lang="ca-ES" altLang="ca-ES" sz="1200" dirty="0">
                <a:solidFill>
                  <a:srgbClr val="898989"/>
                </a:solidFill>
              </a:rPr>
            </a:br>
            <a:endParaRPr lang="ca-ES" altLang="ca-ES" sz="1200" dirty="0">
              <a:solidFill>
                <a:srgbClr val="898989"/>
              </a:solidFill>
            </a:endParaRPr>
          </a:p>
          <a:p>
            <a:pPr algn="l"/>
            <a:r>
              <a:rPr lang="ca-ES" altLang="ca-ES" sz="1200" dirty="0">
                <a:solidFill>
                  <a:srgbClr val="898989"/>
                </a:solidFill>
              </a:rPr>
              <a:t>L'objectiu que es planteja aquesta activitat és despertar el plaer per la lectura, proposant lectures complementàries que resultin efectivament atractives per als estudiants, que apel·lin als seus interessos i les seves motivacions.</a:t>
            </a:r>
            <a:br>
              <a:rPr lang="ca-ES" altLang="ca-ES" sz="1200" dirty="0">
                <a:solidFill>
                  <a:srgbClr val="898989"/>
                </a:solidFill>
              </a:rPr>
            </a:br>
            <a:endParaRPr lang="ca-ES" altLang="ca-ES" sz="1200" dirty="0">
              <a:solidFill>
                <a:srgbClr val="898989"/>
              </a:solidFill>
            </a:endParaRPr>
          </a:p>
        </p:txBody>
      </p:sp>
      <p:sp>
        <p:nvSpPr>
          <p:cNvPr id="9" name="2 Subtítulo"/>
          <p:cNvSpPr>
            <a:spLocks/>
          </p:cNvSpPr>
          <p:nvPr/>
        </p:nvSpPr>
        <p:spPr bwMode="auto">
          <a:xfrm>
            <a:off x="571500" y="1352917"/>
            <a:ext cx="3810000" cy="3065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20000"/>
              </a:spcBef>
              <a:buFont typeface="Arial" charset="0"/>
              <a:defRPr sz="3200">
                <a:solidFill>
                  <a:schemeClr val="tx1"/>
                </a:solidFill>
                <a:latin typeface="Calibri" pitchFamily="34" charset="0"/>
              </a:defRPr>
            </a:lvl1pPr>
            <a:lvl2pPr marL="742950" indent="-285750" algn="ctr">
              <a:spcBef>
                <a:spcPct val="20000"/>
              </a:spcBef>
              <a:buFont typeface="Arial" charset="0"/>
              <a:defRPr sz="2800">
                <a:solidFill>
                  <a:schemeClr val="tx1"/>
                </a:solidFill>
                <a:latin typeface="Calibri" pitchFamily="34" charset="0"/>
              </a:defRPr>
            </a:lvl2pPr>
            <a:lvl3pPr marL="1143000" indent="-228600" algn="ctr">
              <a:spcBef>
                <a:spcPct val="20000"/>
              </a:spcBef>
              <a:buFont typeface="Arial" charset="0"/>
              <a:defRPr sz="2400">
                <a:solidFill>
                  <a:schemeClr val="tx1"/>
                </a:solidFill>
                <a:latin typeface="Calibri" pitchFamily="34" charset="0"/>
              </a:defRPr>
            </a:lvl3pPr>
            <a:lvl4pPr marL="1600200" indent="-228600" algn="ctr">
              <a:spcBef>
                <a:spcPct val="20000"/>
              </a:spcBef>
              <a:buFont typeface="Arial" charset="0"/>
              <a:defRPr sz="2000">
                <a:solidFill>
                  <a:schemeClr val="tx1"/>
                </a:solidFill>
                <a:latin typeface="Calibri" pitchFamily="34" charset="0"/>
              </a:defRPr>
            </a:lvl4pPr>
            <a:lvl5pPr marL="2057400" indent="-228600" algn="ctr">
              <a:spcBef>
                <a:spcPct val="20000"/>
              </a:spcBef>
              <a:buFont typeface="Arial" charset="0"/>
              <a:defRPr sz="2000">
                <a:solidFill>
                  <a:schemeClr val="tx1"/>
                </a:solidFill>
                <a:latin typeface="Calibri" pitchFamily="34" charset="0"/>
              </a:defRPr>
            </a:lvl5pPr>
            <a:lvl6pPr marL="2514600" indent="-228600" algn="ctr" fontAlgn="base">
              <a:spcBef>
                <a:spcPct val="20000"/>
              </a:spcBef>
              <a:spcAft>
                <a:spcPct val="0"/>
              </a:spcAft>
              <a:buFont typeface="Arial" charset="0"/>
              <a:defRPr sz="2000">
                <a:solidFill>
                  <a:schemeClr val="tx1"/>
                </a:solidFill>
                <a:latin typeface="Calibri" pitchFamily="34" charset="0"/>
              </a:defRPr>
            </a:lvl6pPr>
            <a:lvl7pPr marL="2971800" indent="-228600" algn="ctr" fontAlgn="base">
              <a:spcBef>
                <a:spcPct val="20000"/>
              </a:spcBef>
              <a:spcAft>
                <a:spcPct val="0"/>
              </a:spcAft>
              <a:buFont typeface="Arial" charset="0"/>
              <a:defRPr sz="2000">
                <a:solidFill>
                  <a:schemeClr val="tx1"/>
                </a:solidFill>
                <a:latin typeface="Calibri" pitchFamily="34" charset="0"/>
              </a:defRPr>
            </a:lvl7pPr>
            <a:lvl8pPr marL="3429000" indent="-228600" algn="ctr" fontAlgn="base">
              <a:spcBef>
                <a:spcPct val="20000"/>
              </a:spcBef>
              <a:spcAft>
                <a:spcPct val="0"/>
              </a:spcAft>
              <a:buFont typeface="Arial" charset="0"/>
              <a:defRPr sz="2000">
                <a:solidFill>
                  <a:schemeClr val="tx1"/>
                </a:solidFill>
                <a:latin typeface="Calibri" pitchFamily="34" charset="0"/>
              </a:defRPr>
            </a:lvl8pPr>
            <a:lvl9pPr marL="3886200" indent="-228600" algn="ctr" fontAlgn="base">
              <a:spcBef>
                <a:spcPct val="20000"/>
              </a:spcBef>
              <a:spcAft>
                <a:spcPct val="0"/>
              </a:spcAft>
              <a:buFont typeface="Arial" charset="0"/>
              <a:defRPr sz="2000">
                <a:solidFill>
                  <a:schemeClr val="tx1"/>
                </a:solidFill>
                <a:latin typeface="Calibri" pitchFamily="34" charset="0"/>
              </a:defRPr>
            </a:lvl9pPr>
          </a:lstStyle>
          <a:p>
            <a:pPr algn="l"/>
            <a:r>
              <a:rPr lang="ca-ES" altLang="ca-ES" sz="1200" dirty="0">
                <a:solidFill>
                  <a:srgbClr val="898989"/>
                </a:solidFill>
              </a:rPr>
              <a:t>La Biblioteca / CRA ha de constituir-se com un permanent suport pedagògic, permetent als estudiants aprendre significativament en el marc dels plans i programes. Lliurem a continuació un conjunt d'activitats per tal de que el vostre disseny d'ús de la Biblioteca / CRA sigui entretingut, divers i pugui funcionar cada vegada més d'acord amb el currículum, permetent millorar els aprenentatges dels alumnes i les alumnes.</a:t>
            </a:r>
            <a:br>
              <a:rPr lang="ca-ES" altLang="ca-ES" sz="1200" dirty="0">
                <a:solidFill>
                  <a:srgbClr val="898989"/>
                </a:solidFill>
              </a:rPr>
            </a:br>
            <a:endParaRPr lang="ca-ES" altLang="ca-ES" sz="1200" dirty="0">
              <a:solidFill>
                <a:srgbClr val="898989"/>
              </a:solidFill>
            </a:endParaRPr>
          </a:p>
          <a:p>
            <a:pPr algn="l"/>
            <a:r>
              <a:rPr lang="ca-ES" altLang="ca-ES" sz="1200" dirty="0">
                <a:solidFill>
                  <a:srgbClr val="898989"/>
                </a:solidFill>
              </a:rPr>
              <a:t>L'objectiu que es planteja aquesta activitat és despertar el plaer per la lectura, proposant lectures complementàries que resultin efectivament atractives per als estudiants, que apel·lin als seus interessos i les seves motivacions.</a:t>
            </a:r>
            <a:br>
              <a:rPr lang="ca-ES" altLang="ca-ES" sz="1200" dirty="0">
                <a:solidFill>
                  <a:srgbClr val="898989"/>
                </a:solidFill>
              </a:rPr>
            </a:br>
            <a:endParaRPr lang="ca-ES" altLang="ca-ES" sz="1200" dirty="0">
              <a:solidFill>
                <a:srgbClr val="898989"/>
              </a:solidFill>
            </a:endParaRPr>
          </a:p>
        </p:txBody>
      </p:sp>
    </p:spTree>
    <p:extLst>
      <p:ext uri="{BB962C8B-B14F-4D97-AF65-F5344CB8AC3E}">
        <p14:creationId xmlns:p14="http://schemas.microsoft.com/office/powerpoint/2010/main" val="2625707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4762500" y="1352917"/>
            <a:ext cx="3905251" cy="4598377"/>
          </a:xfrm>
        </p:spPr>
        <p:txBody>
          <a:bodyPr>
            <a:normAutofit/>
          </a:bodyPr>
          <a:lstStyle/>
          <a:p>
            <a:pPr algn="l"/>
            <a:r>
              <a:rPr lang="ca-ES" altLang="ca-ES" sz="1200" dirty="0" smtClean="0">
                <a:solidFill>
                  <a:srgbClr val="898989"/>
                </a:solidFill>
              </a:rPr>
              <a:t>La Biblioteca / CRA ha de constituir-se com un permanent suport pedagògic, permetent als estudiants aprendre significativament en el marc dels plans i programes. Lliurem a continuació un conjunt d'activitats per tal de que el vostre disseny d'ús de la Biblioteca / CRA sigui entretingut, divers i pugui funcionar cada vegada més d'acord amb el currículum, permetent millorar els aprenentatges dels alumnes.</a:t>
            </a:r>
          </a:p>
          <a:p>
            <a:pPr algn="l"/>
            <a:endParaRPr lang="ca-ES" altLang="ca-ES" sz="1200" dirty="0" smtClean="0">
              <a:solidFill>
                <a:srgbClr val="898989"/>
              </a:solidFill>
            </a:endParaRPr>
          </a:p>
          <a:p>
            <a:pPr algn="l"/>
            <a:r>
              <a:rPr lang="ca-ES" altLang="ca-ES" sz="1200" dirty="0" smtClean="0">
                <a:solidFill>
                  <a:srgbClr val="898989"/>
                </a:solidFill>
              </a:rPr>
              <a:t>L'objectiu que es planteja aquesta activitat és despertar el plaer per la lectura, proposant lectures complementàries que resultin efectivament atractives per als estudiants, que </a:t>
            </a:r>
            <a:r>
              <a:rPr lang="ca-ES" altLang="ca-ES" sz="1200" dirty="0" smtClean="0">
                <a:solidFill>
                  <a:srgbClr val="898989"/>
                </a:solidFill>
              </a:rPr>
              <a:t>apel·lin </a:t>
            </a:r>
            <a:r>
              <a:rPr lang="ca-ES" altLang="ca-ES" sz="1200" dirty="0" smtClean="0">
                <a:solidFill>
                  <a:srgbClr val="898989"/>
                </a:solidFill>
              </a:rPr>
              <a:t>als seus interessos i les seves motivacions.</a:t>
            </a:r>
          </a:p>
          <a:p>
            <a:pPr algn="l"/>
            <a:endParaRPr lang="ca-ES" altLang="ca-ES" sz="1200" dirty="0" smtClean="0">
              <a:solidFill>
                <a:srgbClr val="898989"/>
              </a:solidFill>
            </a:endParaRPr>
          </a:p>
          <a:p>
            <a:pPr algn="l"/>
            <a:r>
              <a:rPr lang="ca-ES" altLang="ca-ES" sz="1200" dirty="0" smtClean="0">
                <a:solidFill>
                  <a:srgbClr val="898989"/>
                </a:solidFill>
              </a:rPr>
              <a:t>La Biblioteca / CRA hauria de comptar amb tots els llistats organitzats des de març a desembre (preferentment amb dates estimatives), per curs i subsector, de manera que pugui fer un esforç per comptar amb el major nombre de títols per curs de cadascuna de les lectures suggerides. És important desenvolupar un pla lector que doni els seus primers passos en el primer cicle, perquè en el segon, alumnes i alumnes estiguin en condicions de seleccionar </a:t>
            </a:r>
            <a:r>
              <a:rPr lang="ca-ES" altLang="ca-ES" sz="1200" dirty="0" smtClean="0">
                <a:solidFill>
                  <a:srgbClr val="898989"/>
                </a:solidFill>
              </a:rPr>
              <a:t>títols.</a:t>
            </a:r>
            <a:endParaRPr lang="ca-ES" altLang="ca-ES" sz="1200" dirty="0" smtClean="0">
              <a:solidFill>
                <a:srgbClr val="898989"/>
              </a:solidFill>
            </a:endParaRPr>
          </a:p>
        </p:txBody>
      </p:sp>
      <p:sp>
        <p:nvSpPr>
          <p:cNvPr id="4" name="3 Rectángulo"/>
          <p:cNvSpPr/>
          <p:nvPr/>
        </p:nvSpPr>
        <p:spPr>
          <a:xfrm>
            <a:off x="0" y="0"/>
            <a:ext cx="9144000" cy="8572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5" name="4 Rectángulo"/>
          <p:cNvSpPr/>
          <p:nvPr/>
        </p:nvSpPr>
        <p:spPr>
          <a:xfrm>
            <a:off x="0" y="0"/>
            <a:ext cx="9144000" cy="214313"/>
          </a:xfrm>
          <a:prstGeom prst="rect">
            <a:avLst/>
          </a:prstGeom>
          <a:ln/>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endParaRPr lang="es-ES"/>
          </a:p>
        </p:txBody>
      </p:sp>
      <p:sp>
        <p:nvSpPr>
          <p:cNvPr id="6" name="5 Rectángulo"/>
          <p:cNvSpPr/>
          <p:nvPr/>
        </p:nvSpPr>
        <p:spPr>
          <a:xfrm>
            <a:off x="0" y="857250"/>
            <a:ext cx="9144000" cy="49457"/>
          </a:xfrm>
          <a:prstGeom prst="rect">
            <a:avLst/>
          </a:prstGeom>
          <a:ln/>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endParaRPr lang="es-ES"/>
          </a:p>
        </p:txBody>
      </p:sp>
      <p:sp>
        <p:nvSpPr>
          <p:cNvPr id="7" name="6 Rectángulo"/>
          <p:cNvSpPr/>
          <p:nvPr/>
        </p:nvSpPr>
        <p:spPr>
          <a:xfrm>
            <a:off x="8477251" y="0"/>
            <a:ext cx="666749" cy="214313"/>
          </a:xfrm>
          <a:prstGeom prst="rect">
            <a:avLst/>
          </a:prstGeom>
          <a:solidFill>
            <a:srgbClr val="C00000"/>
          </a:solidFill>
          <a:ln>
            <a:noFill/>
          </a:ln>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s-ES"/>
          </a:p>
        </p:txBody>
      </p:sp>
      <p:sp>
        <p:nvSpPr>
          <p:cNvPr id="8" name="7 Rectángulo"/>
          <p:cNvSpPr/>
          <p:nvPr/>
        </p:nvSpPr>
        <p:spPr>
          <a:xfrm>
            <a:off x="0" y="6297490"/>
            <a:ext cx="9144000" cy="49457"/>
          </a:xfrm>
          <a:prstGeom prst="rect">
            <a:avLst/>
          </a:prstGeom>
          <a:ln/>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endParaRPr lang="es-ES"/>
          </a:p>
        </p:txBody>
      </p:sp>
      <p:sp>
        <p:nvSpPr>
          <p:cNvPr id="4104" name="1 Título"/>
          <p:cNvSpPr>
            <a:spLocks noGrp="1"/>
          </p:cNvSpPr>
          <p:nvPr>
            <p:ph type="ctrTitle"/>
          </p:nvPr>
        </p:nvSpPr>
        <p:spPr>
          <a:xfrm>
            <a:off x="3810000" y="-32971"/>
            <a:ext cx="4476751" cy="262671"/>
          </a:xfrm>
        </p:spPr>
        <p:txBody>
          <a:bodyPr>
            <a:normAutofit fontScale="90000"/>
          </a:bodyPr>
          <a:lstStyle/>
          <a:p>
            <a:pPr algn="r"/>
            <a:r>
              <a:rPr lang="ca-ES" altLang="ca-ES" sz="1200" smtClean="0">
                <a:solidFill>
                  <a:schemeClr val="bg1"/>
                </a:solidFill>
              </a:rPr>
              <a:t>Maquetació de continguts</a:t>
            </a:r>
          </a:p>
        </p:txBody>
      </p:sp>
      <p:pic>
        <p:nvPicPr>
          <p:cNvPr id="4105" name="11 Imagen" descr="80248_5318.jpg"/>
          <p:cNvPicPr>
            <a:picLocks noChangeAspect="1"/>
          </p:cNvPicPr>
          <p:nvPr/>
        </p:nvPicPr>
        <p:blipFill>
          <a:blip r:embed="rId3">
            <a:extLst>
              <a:ext uri="{28A0092B-C50C-407E-A947-70E740481C1C}">
                <a14:useLocalDpi xmlns:a14="http://schemas.microsoft.com/office/drawing/2010/main" val="0"/>
              </a:ext>
            </a:extLst>
          </a:blip>
          <a:srcRect r="21619"/>
          <a:stretch>
            <a:fillRect/>
          </a:stretch>
        </p:blipFill>
        <p:spPr bwMode="auto">
          <a:xfrm>
            <a:off x="0" y="1363908"/>
            <a:ext cx="4572000" cy="2361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Rectángulo"/>
          <p:cNvSpPr/>
          <p:nvPr/>
        </p:nvSpPr>
        <p:spPr>
          <a:xfrm>
            <a:off x="0" y="1401274"/>
            <a:ext cx="762000" cy="2324466"/>
          </a:xfrm>
          <a:prstGeom prst="rect">
            <a:avLst/>
          </a:prstGeom>
          <a:ln/>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endParaRPr lang="es-ES"/>
          </a:p>
        </p:txBody>
      </p:sp>
      <p:sp>
        <p:nvSpPr>
          <p:cNvPr id="15" name="2 Subtítulo"/>
          <p:cNvSpPr txBox="1">
            <a:spLocks/>
          </p:cNvSpPr>
          <p:nvPr/>
        </p:nvSpPr>
        <p:spPr>
          <a:xfrm>
            <a:off x="571501" y="3824654"/>
            <a:ext cx="4000500" cy="2423380"/>
          </a:xfrm>
          <a:prstGeom prst="rect">
            <a:avLst/>
          </a:prstGeom>
        </p:spPr>
        <p:txBody>
          <a:bodyPr>
            <a:norm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20000"/>
              </a:spcBef>
              <a:buFont typeface="Arial" charset="0"/>
              <a:buNone/>
            </a:pPr>
            <a:r>
              <a:rPr lang="ca-ES" altLang="ca-ES" sz="1200" dirty="0">
                <a:solidFill>
                  <a:srgbClr val="898989"/>
                </a:solidFill>
              </a:rPr>
              <a:t>L'objectiu que es planteja aquesta activitat és despertar el plaer per la lectura, ..</a:t>
            </a:r>
          </a:p>
          <a:p>
            <a:pPr>
              <a:spcBef>
                <a:spcPct val="20000"/>
              </a:spcBef>
              <a:buFont typeface="Arial" charset="0"/>
              <a:buNone/>
            </a:pPr>
            <a:endParaRPr lang="ca-ES" altLang="ca-ES" sz="1200" dirty="0">
              <a:solidFill>
                <a:srgbClr val="898989"/>
              </a:solidFill>
            </a:endParaRPr>
          </a:p>
          <a:p>
            <a:pPr>
              <a:spcBef>
                <a:spcPct val="20000"/>
              </a:spcBef>
              <a:buFont typeface="Arial" charset="0"/>
              <a:buNone/>
            </a:pPr>
            <a:r>
              <a:rPr lang="ca-ES" altLang="ca-ES" sz="1200" dirty="0">
                <a:solidFill>
                  <a:srgbClr val="898989"/>
                </a:solidFill>
              </a:rPr>
              <a:t>La Biblioteca / CRA hauria de comptar amb tots els llistats organitzats des de març a desembre (preferentment amb dates estimatives), per curs i subsector, de manera que pugui fer un esforç per comptar amb el major nombre de títols per curs de cadascuna de les lectures suggerides. És important desenvolupar un pla lector que doni els seus primers passos en el primer cicle, perquè en el segon, alumnes i alumnes estiguin en condicions de seleccionar </a:t>
            </a:r>
            <a:r>
              <a:rPr lang="ca-ES" altLang="ca-ES" sz="1200" dirty="0" smtClean="0">
                <a:solidFill>
                  <a:srgbClr val="898989"/>
                </a:solidFill>
              </a:rPr>
              <a:t>títols.</a:t>
            </a:r>
            <a:endParaRPr lang="ca-ES" altLang="ca-ES" sz="1200" dirty="0">
              <a:solidFill>
                <a:srgbClr val="898989"/>
              </a:solidFill>
            </a:endParaRPr>
          </a:p>
        </p:txBody>
      </p:sp>
    </p:spTree>
    <p:extLst>
      <p:ext uri="{BB962C8B-B14F-4D97-AF65-F5344CB8AC3E}">
        <p14:creationId xmlns:p14="http://schemas.microsoft.com/office/powerpoint/2010/main" val="2487173968"/>
      </p:ext>
    </p:extLst>
  </p:cSld>
  <p:clrMapOvr>
    <a:masterClrMapping/>
  </p:clrMapOvr>
</p:sld>
</file>

<file path=ppt/theme/theme1.xml><?xml version="1.0" encoding="utf-8"?>
<a:theme xmlns:a="http://schemas.openxmlformats.org/drawingml/2006/main" name="Tema de l'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l'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507</Words>
  <Application>Microsoft Office PowerPoint</Application>
  <PresentationFormat>Presentació en pantalla (4:3)</PresentationFormat>
  <Paragraphs>20</Paragraphs>
  <Slides>3</Slides>
  <Notes>3</Notes>
  <HiddenSlides>0</HiddenSlides>
  <MMClips>0</MMClips>
  <ScaleCrop>false</ScaleCrop>
  <HeadingPairs>
    <vt:vector size="4" baseType="variant">
      <vt:variant>
        <vt:lpstr>Tema</vt:lpstr>
      </vt:variant>
      <vt:variant>
        <vt:i4>1</vt:i4>
      </vt:variant>
      <vt:variant>
        <vt:lpstr>Títols de les diapositives</vt:lpstr>
      </vt:variant>
      <vt:variant>
        <vt:i4>3</vt:i4>
      </vt:variant>
    </vt:vector>
  </HeadingPairs>
  <TitlesOfParts>
    <vt:vector size="4" baseType="lpstr">
      <vt:lpstr>Tema de l'Office</vt:lpstr>
      <vt:lpstr>Maquetació de continguts</vt:lpstr>
      <vt:lpstr>Maquetació de continguts</vt:lpstr>
      <vt:lpstr>Maquetació de continguts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Maquetació de continguts</dc:title>
  <dc:creator>maitea</dc:creator>
  <cp:lastModifiedBy>maitea</cp:lastModifiedBy>
  <cp:revision>3</cp:revision>
  <dcterms:created xsi:type="dcterms:W3CDTF">2014-09-16T08:03:41Z</dcterms:created>
  <dcterms:modified xsi:type="dcterms:W3CDTF">2014-09-16T08:17:29Z</dcterms:modified>
</cp:coreProperties>
</file>