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BA3F2-F3DA-40B6-8CCD-A40704BE63AB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9DBF5-7EFD-48F7-B83A-11F560F7247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77119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altLang="ca-ES" smtClean="0"/>
          </a:p>
        </p:txBody>
      </p:sp>
      <p:sp>
        <p:nvSpPr>
          <p:cNvPr id="81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737746-2EB9-4C51-87C6-D2BDA6653BB8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6CB10-7D29-41BD-AA8B-04A161AC7425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0E20-EA8B-47DD-983C-A4640B9E9E4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07653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6CB10-7D29-41BD-AA8B-04A161AC7425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0E20-EA8B-47DD-983C-A4640B9E9E4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3180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6CB10-7D29-41BD-AA8B-04A161AC7425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0E20-EA8B-47DD-983C-A4640B9E9E4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33861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6CB10-7D29-41BD-AA8B-04A161AC7425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0E20-EA8B-47DD-983C-A4640B9E9E4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03600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6CB10-7D29-41BD-AA8B-04A161AC7425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0E20-EA8B-47DD-983C-A4640B9E9E4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8641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6CB10-7D29-41BD-AA8B-04A161AC7425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0E20-EA8B-47DD-983C-A4640B9E9E4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70399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6CB10-7D29-41BD-AA8B-04A161AC7425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0E20-EA8B-47DD-983C-A4640B9E9E4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9710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6CB10-7D29-41BD-AA8B-04A161AC7425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0E20-EA8B-47DD-983C-A4640B9E9E4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8204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6CB10-7D29-41BD-AA8B-04A161AC7425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0E20-EA8B-47DD-983C-A4640B9E9E4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266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6CB10-7D29-41BD-AA8B-04A161AC7425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0E20-EA8B-47DD-983C-A4640B9E9E4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1622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6CB10-7D29-41BD-AA8B-04A161AC7425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0E20-EA8B-47DD-983C-A4640B9E9E4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02299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6CB10-7D29-41BD-AA8B-04A161AC7425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A0E20-EA8B-47DD-983C-A4640B9E9E4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5949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6" descr="2955800070_51b13c6960_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825" y="816395"/>
            <a:ext cx="7316352" cy="4100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968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Presentació en pantalla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Tema de l'Office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maitea</dc:creator>
  <cp:lastModifiedBy>maitea</cp:lastModifiedBy>
  <cp:revision>1</cp:revision>
  <dcterms:created xsi:type="dcterms:W3CDTF">2014-09-17T09:02:36Z</dcterms:created>
  <dcterms:modified xsi:type="dcterms:W3CDTF">2014-09-17T09:03:05Z</dcterms:modified>
</cp:coreProperties>
</file>